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64" r:id="rId3"/>
    <p:sldId id="274" r:id="rId4"/>
    <p:sldId id="257" r:id="rId5"/>
    <p:sldId id="275" r:id="rId6"/>
    <p:sldId id="263" r:id="rId7"/>
    <p:sldId id="268" r:id="rId8"/>
    <p:sldId id="259" r:id="rId9"/>
    <p:sldId id="260" r:id="rId10"/>
    <p:sldId id="272" r:id="rId11"/>
    <p:sldId id="266" r:id="rId12"/>
    <p:sldId id="276" r:id="rId13"/>
    <p:sldId id="267" r:id="rId14"/>
    <p:sldId id="261" r:id="rId15"/>
    <p:sldId id="270" r:id="rId16"/>
    <p:sldId id="271" r:id="rId17"/>
    <p:sldId id="269" r:id="rId18"/>
    <p:sldId id="262" r:id="rId19"/>
    <p:sldId id="258" r:id="rId20"/>
    <p:sldId id="273" r:id="rId21"/>
  </p:sldIdLst>
  <p:sldSz cx="12192000" cy="6858000"/>
  <p:notesSz cx="7315200" cy="96012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1" autoAdjust="0"/>
    <p:restoredTop sz="94660"/>
  </p:normalViewPr>
  <p:slideViewPr>
    <p:cSldViewPr snapToGrid="0">
      <p:cViewPr varScale="1">
        <p:scale>
          <a:sx n="72" d="100"/>
          <a:sy n="72" d="100"/>
        </p:scale>
        <p:origin x="80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6729F2C-B9FE-46FA-AF15-443D8CDEE1A9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F10EAA19-A42B-42A3-BA92-F092A3AABE8C}">
      <dgm:prSet phldrT="[Testo]"/>
      <dgm:spPr>
        <a:ln>
          <a:solidFill>
            <a:srgbClr val="FF0000"/>
          </a:solidFill>
        </a:ln>
      </dgm:spPr>
      <dgm:t>
        <a:bodyPr/>
        <a:lstStyle/>
        <a:p>
          <a:r>
            <a:rPr lang="it-IT" dirty="0"/>
            <a:t>Bilancio ETS minori</a:t>
          </a:r>
        </a:p>
      </dgm:t>
    </dgm:pt>
    <dgm:pt modelId="{9405C79E-A28F-4B5E-885F-188CAA6828CF}" type="parTrans" cxnId="{F89F01CC-1113-49C6-A319-FE7377288C7B}">
      <dgm:prSet/>
      <dgm:spPr/>
      <dgm:t>
        <a:bodyPr/>
        <a:lstStyle/>
        <a:p>
          <a:endParaRPr lang="it-IT"/>
        </a:p>
      </dgm:t>
    </dgm:pt>
    <dgm:pt modelId="{8C2EC0BB-45E6-4C9D-8D40-6DB2E1D94642}" type="sibTrans" cxnId="{F89F01CC-1113-49C6-A319-FE7377288C7B}">
      <dgm:prSet/>
      <dgm:spPr/>
      <dgm:t>
        <a:bodyPr/>
        <a:lstStyle/>
        <a:p>
          <a:endParaRPr lang="it-IT"/>
        </a:p>
      </dgm:t>
    </dgm:pt>
    <dgm:pt modelId="{06D0D436-A906-4050-BEA0-4CCB09348EE4}">
      <dgm:prSet phldrT="[Testo]"/>
      <dgm:spPr>
        <a:ln>
          <a:solidFill>
            <a:srgbClr val="FF0000"/>
          </a:solidFill>
        </a:ln>
      </dgm:spPr>
      <dgm:t>
        <a:bodyPr/>
        <a:lstStyle/>
        <a:p>
          <a:r>
            <a:rPr lang="it-IT" dirty="0"/>
            <a:t>Rendiconto per cassa</a:t>
          </a:r>
        </a:p>
      </dgm:t>
    </dgm:pt>
    <dgm:pt modelId="{BFAC5A25-0EBD-44A0-B7C2-0C7D794D6C83}" type="parTrans" cxnId="{EB946192-E7D6-40F2-8D91-EC20CE17C3B8}">
      <dgm:prSet/>
      <dgm:spPr/>
      <dgm:t>
        <a:bodyPr/>
        <a:lstStyle/>
        <a:p>
          <a:endParaRPr lang="it-IT"/>
        </a:p>
      </dgm:t>
    </dgm:pt>
    <dgm:pt modelId="{1CB74AC1-50CF-4F67-9E37-98DE61ACDCA0}" type="sibTrans" cxnId="{EB946192-E7D6-40F2-8D91-EC20CE17C3B8}">
      <dgm:prSet/>
      <dgm:spPr/>
      <dgm:t>
        <a:bodyPr/>
        <a:lstStyle/>
        <a:p>
          <a:endParaRPr lang="it-IT"/>
        </a:p>
      </dgm:t>
    </dgm:pt>
    <dgm:pt modelId="{552843E1-A19F-42BD-9864-A4DB46BE5B96}" type="pres">
      <dgm:prSet presAssocID="{B6729F2C-B9FE-46FA-AF15-443D8CDEE1A9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B1A0D877-80E7-4CAC-920D-15A40207B5FC}" type="pres">
      <dgm:prSet presAssocID="{F10EAA19-A42B-42A3-BA92-F092A3AABE8C}" presName="hierRoot1" presStyleCnt="0"/>
      <dgm:spPr/>
    </dgm:pt>
    <dgm:pt modelId="{53E494D5-5A0F-45A7-81BB-5EB2A01CA55E}" type="pres">
      <dgm:prSet presAssocID="{F10EAA19-A42B-42A3-BA92-F092A3AABE8C}" presName="composite" presStyleCnt="0"/>
      <dgm:spPr/>
    </dgm:pt>
    <dgm:pt modelId="{6A5332A0-88D6-4595-BF07-3C10519705B3}" type="pres">
      <dgm:prSet presAssocID="{F10EAA19-A42B-42A3-BA92-F092A3AABE8C}" presName="background" presStyleLbl="node0" presStyleIdx="0" presStyleCnt="1"/>
      <dgm:spPr/>
    </dgm:pt>
    <dgm:pt modelId="{090A6C74-6516-47DE-9DC2-C324398709A1}" type="pres">
      <dgm:prSet presAssocID="{F10EAA19-A42B-42A3-BA92-F092A3AABE8C}" presName="text" presStyleLbl="fgAcc0" presStyleIdx="0" presStyleCnt="1" custScaleX="70684" custScaleY="29666" custLinFactNeighborX="758" custLinFactNeighborY="17159">
        <dgm:presLayoutVars>
          <dgm:chPref val="3"/>
        </dgm:presLayoutVars>
      </dgm:prSet>
      <dgm:spPr/>
    </dgm:pt>
    <dgm:pt modelId="{13D83353-5DB4-4F85-87E8-27FA798BF681}" type="pres">
      <dgm:prSet presAssocID="{F10EAA19-A42B-42A3-BA92-F092A3AABE8C}" presName="hierChild2" presStyleCnt="0"/>
      <dgm:spPr/>
    </dgm:pt>
    <dgm:pt modelId="{654C9D06-26CE-4338-AA9B-056AD5B9BB82}" type="pres">
      <dgm:prSet presAssocID="{BFAC5A25-0EBD-44A0-B7C2-0C7D794D6C83}" presName="Name10" presStyleLbl="parChTrans1D2" presStyleIdx="0" presStyleCnt="1"/>
      <dgm:spPr/>
    </dgm:pt>
    <dgm:pt modelId="{048A9AF0-F1C0-4E6F-A259-5F9FCAD8BAD5}" type="pres">
      <dgm:prSet presAssocID="{06D0D436-A906-4050-BEA0-4CCB09348EE4}" presName="hierRoot2" presStyleCnt="0"/>
      <dgm:spPr/>
    </dgm:pt>
    <dgm:pt modelId="{C62965FE-62D2-4694-8252-15E2AFF34862}" type="pres">
      <dgm:prSet presAssocID="{06D0D436-A906-4050-BEA0-4CCB09348EE4}" presName="composite2" presStyleCnt="0"/>
      <dgm:spPr/>
    </dgm:pt>
    <dgm:pt modelId="{A6EB3EBE-6303-49FA-A391-47191BB3A215}" type="pres">
      <dgm:prSet presAssocID="{06D0D436-A906-4050-BEA0-4CCB09348EE4}" presName="background2" presStyleLbl="node2" presStyleIdx="0" presStyleCnt="1"/>
      <dgm:spPr/>
    </dgm:pt>
    <dgm:pt modelId="{1D4DA2D0-391D-42FC-A381-A3C69430BC48}" type="pres">
      <dgm:prSet presAssocID="{06D0D436-A906-4050-BEA0-4CCB09348EE4}" presName="text2" presStyleLbl="fgAcc2" presStyleIdx="0" presStyleCnt="1" custScaleX="71015" custScaleY="30213" custLinFactNeighborX="687" custLinFactNeighborY="15763">
        <dgm:presLayoutVars>
          <dgm:chPref val="3"/>
        </dgm:presLayoutVars>
      </dgm:prSet>
      <dgm:spPr/>
    </dgm:pt>
    <dgm:pt modelId="{BEB1FBC3-538E-4C26-84B8-C5F33FFF4DE6}" type="pres">
      <dgm:prSet presAssocID="{06D0D436-A906-4050-BEA0-4CCB09348EE4}" presName="hierChild3" presStyleCnt="0"/>
      <dgm:spPr/>
    </dgm:pt>
  </dgm:ptLst>
  <dgm:cxnLst>
    <dgm:cxn modelId="{C7F31920-6ECA-4A4A-8A61-E295D2B4B8D5}" type="presOf" srcId="{BFAC5A25-0EBD-44A0-B7C2-0C7D794D6C83}" destId="{654C9D06-26CE-4338-AA9B-056AD5B9BB82}" srcOrd="0" destOrd="0" presId="urn:microsoft.com/office/officeart/2005/8/layout/hierarchy1"/>
    <dgm:cxn modelId="{EB946192-E7D6-40F2-8D91-EC20CE17C3B8}" srcId="{F10EAA19-A42B-42A3-BA92-F092A3AABE8C}" destId="{06D0D436-A906-4050-BEA0-4CCB09348EE4}" srcOrd="0" destOrd="0" parTransId="{BFAC5A25-0EBD-44A0-B7C2-0C7D794D6C83}" sibTransId="{1CB74AC1-50CF-4F67-9E37-98DE61ACDCA0}"/>
    <dgm:cxn modelId="{D9105899-7E08-40E6-AA13-E7F1C82AB615}" type="presOf" srcId="{B6729F2C-B9FE-46FA-AF15-443D8CDEE1A9}" destId="{552843E1-A19F-42BD-9864-A4DB46BE5B96}" srcOrd="0" destOrd="0" presId="urn:microsoft.com/office/officeart/2005/8/layout/hierarchy1"/>
    <dgm:cxn modelId="{D1CC9099-8CFC-4E48-B972-BDFB33C97FED}" type="presOf" srcId="{F10EAA19-A42B-42A3-BA92-F092A3AABE8C}" destId="{090A6C74-6516-47DE-9DC2-C324398709A1}" srcOrd="0" destOrd="0" presId="urn:microsoft.com/office/officeart/2005/8/layout/hierarchy1"/>
    <dgm:cxn modelId="{1E953DBE-2082-45BA-89A6-5DA971BB63F0}" type="presOf" srcId="{06D0D436-A906-4050-BEA0-4CCB09348EE4}" destId="{1D4DA2D0-391D-42FC-A381-A3C69430BC48}" srcOrd="0" destOrd="0" presId="urn:microsoft.com/office/officeart/2005/8/layout/hierarchy1"/>
    <dgm:cxn modelId="{F89F01CC-1113-49C6-A319-FE7377288C7B}" srcId="{B6729F2C-B9FE-46FA-AF15-443D8CDEE1A9}" destId="{F10EAA19-A42B-42A3-BA92-F092A3AABE8C}" srcOrd="0" destOrd="0" parTransId="{9405C79E-A28F-4B5E-885F-188CAA6828CF}" sibTransId="{8C2EC0BB-45E6-4C9D-8D40-6DB2E1D94642}"/>
    <dgm:cxn modelId="{A96E3D45-7135-4211-B2B9-13EBD5573E99}" type="presParOf" srcId="{552843E1-A19F-42BD-9864-A4DB46BE5B96}" destId="{B1A0D877-80E7-4CAC-920D-15A40207B5FC}" srcOrd="0" destOrd="0" presId="urn:microsoft.com/office/officeart/2005/8/layout/hierarchy1"/>
    <dgm:cxn modelId="{F12E04C2-902A-4EBF-8786-C9B968026DC4}" type="presParOf" srcId="{B1A0D877-80E7-4CAC-920D-15A40207B5FC}" destId="{53E494D5-5A0F-45A7-81BB-5EB2A01CA55E}" srcOrd="0" destOrd="0" presId="urn:microsoft.com/office/officeart/2005/8/layout/hierarchy1"/>
    <dgm:cxn modelId="{EA6D9FD8-B8A9-4C36-AEF4-414C8A804BC4}" type="presParOf" srcId="{53E494D5-5A0F-45A7-81BB-5EB2A01CA55E}" destId="{6A5332A0-88D6-4595-BF07-3C10519705B3}" srcOrd="0" destOrd="0" presId="urn:microsoft.com/office/officeart/2005/8/layout/hierarchy1"/>
    <dgm:cxn modelId="{C189A1E5-52D5-453A-B9DE-1662423BED05}" type="presParOf" srcId="{53E494D5-5A0F-45A7-81BB-5EB2A01CA55E}" destId="{090A6C74-6516-47DE-9DC2-C324398709A1}" srcOrd="1" destOrd="0" presId="urn:microsoft.com/office/officeart/2005/8/layout/hierarchy1"/>
    <dgm:cxn modelId="{AC5C65F0-EADF-40EA-BC27-AE498245E69A}" type="presParOf" srcId="{B1A0D877-80E7-4CAC-920D-15A40207B5FC}" destId="{13D83353-5DB4-4F85-87E8-27FA798BF681}" srcOrd="1" destOrd="0" presId="urn:microsoft.com/office/officeart/2005/8/layout/hierarchy1"/>
    <dgm:cxn modelId="{19455E17-F22E-48C6-A00A-C10E8F6EE072}" type="presParOf" srcId="{13D83353-5DB4-4F85-87E8-27FA798BF681}" destId="{654C9D06-26CE-4338-AA9B-056AD5B9BB82}" srcOrd="0" destOrd="0" presId="urn:microsoft.com/office/officeart/2005/8/layout/hierarchy1"/>
    <dgm:cxn modelId="{90F0072D-2FA7-43A8-BE23-5F54DAFB7148}" type="presParOf" srcId="{13D83353-5DB4-4F85-87E8-27FA798BF681}" destId="{048A9AF0-F1C0-4E6F-A259-5F9FCAD8BAD5}" srcOrd="1" destOrd="0" presId="urn:microsoft.com/office/officeart/2005/8/layout/hierarchy1"/>
    <dgm:cxn modelId="{EDD65300-1E05-40FF-BC72-9BB9AA380E94}" type="presParOf" srcId="{048A9AF0-F1C0-4E6F-A259-5F9FCAD8BAD5}" destId="{C62965FE-62D2-4694-8252-15E2AFF34862}" srcOrd="0" destOrd="0" presId="urn:microsoft.com/office/officeart/2005/8/layout/hierarchy1"/>
    <dgm:cxn modelId="{6BBD2682-CC9B-4A84-8F1F-5AE7DBD0DCD8}" type="presParOf" srcId="{C62965FE-62D2-4694-8252-15E2AFF34862}" destId="{A6EB3EBE-6303-49FA-A391-47191BB3A215}" srcOrd="0" destOrd="0" presId="urn:microsoft.com/office/officeart/2005/8/layout/hierarchy1"/>
    <dgm:cxn modelId="{CE5F58FF-E2B8-4CC2-827A-A9314B56393F}" type="presParOf" srcId="{C62965FE-62D2-4694-8252-15E2AFF34862}" destId="{1D4DA2D0-391D-42FC-A381-A3C69430BC48}" srcOrd="1" destOrd="0" presId="urn:microsoft.com/office/officeart/2005/8/layout/hierarchy1"/>
    <dgm:cxn modelId="{E93C30F7-2A04-4533-95FB-0393CC585A74}" type="presParOf" srcId="{048A9AF0-F1C0-4E6F-A259-5F9FCAD8BAD5}" destId="{BEB1FBC3-538E-4C26-84B8-C5F33FFF4DE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4C9D06-26CE-4338-AA9B-056AD5B9BB82}">
      <dsp:nvSpPr>
        <dsp:cNvPr id="0" name=""/>
        <dsp:cNvSpPr/>
      </dsp:nvSpPr>
      <dsp:spPr>
        <a:xfrm>
          <a:off x="3041172" y="1464213"/>
          <a:ext cx="91440" cy="896433"/>
        </a:xfrm>
        <a:custGeom>
          <a:avLst/>
          <a:gdLst/>
          <a:ahLst/>
          <a:cxnLst/>
          <a:rect l="0" t="0" r="0" b="0"/>
          <a:pathLst>
            <a:path>
              <a:moveTo>
                <a:pt x="49211" y="0"/>
              </a:moveTo>
              <a:lnTo>
                <a:pt x="49211" y="440897"/>
              </a:lnTo>
              <a:lnTo>
                <a:pt x="45720" y="440897"/>
              </a:lnTo>
              <a:lnTo>
                <a:pt x="45720" y="89643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5332A0-88D6-4595-BF07-3C10519705B3}">
      <dsp:nvSpPr>
        <dsp:cNvPr id="0" name=""/>
        <dsp:cNvSpPr/>
      </dsp:nvSpPr>
      <dsp:spPr>
        <a:xfrm>
          <a:off x="1352501" y="537891"/>
          <a:ext cx="3475765" cy="92632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0A6C74-6516-47DE-9DC2-C324398709A1}">
      <dsp:nvSpPr>
        <dsp:cNvPr id="0" name=""/>
        <dsp:cNvSpPr/>
      </dsp:nvSpPr>
      <dsp:spPr>
        <a:xfrm>
          <a:off x="1898871" y="1056942"/>
          <a:ext cx="3475765" cy="92632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FF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900" kern="1200" dirty="0"/>
            <a:t>Bilancio ETS minori</a:t>
          </a:r>
        </a:p>
      </dsp:txBody>
      <dsp:txXfrm>
        <a:off x="1926002" y="1084073"/>
        <a:ext cx="3421503" cy="872060"/>
      </dsp:txXfrm>
    </dsp:sp>
    <dsp:sp modelId="{A6EB3EBE-6303-49FA-A391-47191BB3A215}">
      <dsp:nvSpPr>
        <dsp:cNvPr id="0" name=""/>
        <dsp:cNvSpPr/>
      </dsp:nvSpPr>
      <dsp:spPr>
        <a:xfrm>
          <a:off x="1340871" y="2360647"/>
          <a:ext cx="3492042" cy="94340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4DA2D0-391D-42FC-A381-A3C69430BC48}">
      <dsp:nvSpPr>
        <dsp:cNvPr id="0" name=""/>
        <dsp:cNvSpPr/>
      </dsp:nvSpPr>
      <dsp:spPr>
        <a:xfrm>
          <a:off x="1887241" y="2879698"/>
          <a:ext cx="3492042" cy="9434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FF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900" kern="1200" dirty="0"/>
            <a:t>Rendiconto per cassa</a:t>
          </a:r>
        </a:p>
      </dsp:txBody>
      <dsp:txXfrm>
        <a:off x="1914872" y="2907329"/>
        <a:ext cx="3436780" cy="8881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23T13:21:51.6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24 169 24575,'715'25'0,"-170"-2"0,-211-22 0,181 7 0,-325 6 0,293 12 0,-443-23 0,-24 0 0,-16-3 0,-1 0 0,1 0 0,0 0 0,0 0 0,0 0 0,0 0 0,0 0 0,0 0 0,0 0 0,0 0 0,-1 0 0,1 0 0,0 0 0,0 0 0,0 0 0,0 0 0,0 0 0,0 0 0,0 0 0,0 0 0,0 0 0,0 1 0,-1-1 0,1 0 0,0 0 0,0 0 0,0 0 0,0 0 0,0 0 0,0 0 0,0 0 0,0 0 0,0 1 0,0-1 0,0 0 0,0 0 0,0 0 0,0 0 0,0 0 0,0 0 0,0 0 0,0 0 0,0 1 0,0-1 0,0 0 0,0 0 0,0 0 0,0 0 0,0 0 0,0 0 0,0 0 0,0 0 0,0 1 0,0-1 0,-89 19 0,-180 16 0,174-26 0,-718 14 0,740-24 0,265-18 0,-129 18 0,-39 1 0,0 0 0,1-1 0,-1-2 0,37-8 0,-61 11 0,0 0 0,0 0 0,0 0 0,-1 0 0,1 0 0,0 0 0,0 0 0,0 0 0,0-1 0,0 1 0,0 0 0,-1 0 0,1 0 0,0 0 0,0 0 0,0 0 0,0 0 0,0 0 0,0-1 0,0 1 0,0 0 0,0 0 0,0 0 0,0 0 0,-1 0 0,1-1 0,0 1 0,0 0 0,0 0 0,0 0 0,0 0 0,0 0 0,0-1 0,0 1 0,0 0 0,0 0 0,0 0 0,1 0 0,-1 0 0,0-1 0,0 1 0,0 0 0,0 0 0,0 0 0,0 0 0,0 0 0,0 0 0,0-1 0,-19-3 0,-1 0 0,-32-1 0,10 1 0,-1021-61 0,2211 68 0,-707-4 0,-772 1 0,391 2 0,-19-1 0,48-4 0,-159-11 0,-473 4 0,357 10 0,1827 1 0,-1614-1 0,-53 0 0,-979 0 0,953-5 0,87-3 0,0 1 0,0 1 0,49 0 0,-13 0 0,278-19 0,-208 16 0,-83 3 0,-45 2 0,-17 1 0,-25-1 0,-628-7 0,423 14 0,107-3 0,950-1 0,-400 3 0,-732 13 0,-26-8 0,-416 19 0,661-18 0,79-4 0,24 1 0,41 2 0,760 15-491,-653-21 51,176 0 255,514 10 184,-789-9 1,-33-3 0,1 2 0,0 2 0,49 9 0,-79-12 0,0 1 0,0-1 0,0 0 0,0 0 0,0 0 0,0 0 0,0 0 0,0 0 0,0 0 0,0 1 0,0-1 0,0 0 0,0 0 0,0 0 0,0 0 0,0 0 0,0 0 0,0 0 0,0 1 0,0-1 0,0 0 0,0 0 0,0 0 0,0 0 0,0 0 0,0 0 0,0 1 0,0-1 0,0 0 0,0 0 0,0 0 0,0 0 0,0 0 0,0 0 0,0 0 0,1 0 0,-1 0 0,0 1 0,0-1 0,0 0 0,0 0 0,0 0 0,0 0 0,0 0 0,0 0 0,1 0 0,-1 0 0,0 0 0,0 0 0,0 0 0,0 0 0,0 0 0,0 0 0,1 0 0,-1 0 0,0 0 0,0 0 0,0 0 0,0 0 0,0 0 0,0 0 0,0 0 0,1 0 0,-1 0 0,0 0 0,0 0 0,0-1 0,-20 5 0,-386 11 0,219-14 0,-398 10-812,-768 22 484,1275-32 611,48-1-137,1 1 0,-1 1 1,-38 9-1,68-11-146,0 0 0,0 0 0,1 0 0,-1 0 0,0 0 0,0 0 0,0 0 0,0 0 0,0 0 0,0 0 0,0 0 0,0 0 0,0 0 0,0 0 0,0 1 0,0-1 0,0 0 0,0 0 0,0 0 0,0 0 0,0 0 0,0 0 0,0 0 0,0 0 0,0 0 0,0 0 0,0 0 0,0 1 0,0-1 0,0 0 0,0 0 0,0 0 0,0 0 0,0 0 0,0 0 0,0 0 0,0 0 0,24 3 0,1011 25 0,-787-28 0,-111 2 49,140-3 1291,-1526 23-1340,1128-21 0,1140 35 0,-938-30 0,-70-2 0,-20 1 0,-29 1 0,-409 9 0,378-19 0,49-2 0,25-1 0,39-9 0,491-97 0,-48 13 0,-484 100 0,0-1 0,0 1 0,0-1 0,0 0 0,-1 0 0,1-1 0,0 1 0,-1 0 0,1-1 0,-1 1 0,4-4 0,-6 4 0,0 1 0,0-1 0,1 1 0,-1-1 0,0 1 0,0-1 0,0 1 0,0-1 0,0 1 0,-1 0 0,1-1 0,0 1 0,0-1 0,0 1 0,0-1 0,0 1 0,-1-1 0,1 1 0,0 0 0,0-1 0,0 1 0,-1-1 0,1 1 0,0 0 0,-1-1 0,1 1 0,0 0 0,-1 0 0,1-1 0,-1 1 0,1 0 0,0 0 0,-1-1 0,1 1 0,-1 0 0,1 0 0,-1 0 0,1 0 0,-1 0 0,-10-5 0,0 2 0,-1 0 0,1 0 0,-15-1 0,-483-16 0,290 19 0,173-3 0,45 4 0,1 0 0,-1 0 0,1 0 0,-1 0 0,1 0 0,-1 0 0,1 0 0,0 0 0,-1 0 0,1 0 0,-1 0 0,1-1 0,-1 1 0,1 0 0,0 0 0,-1 0 0,1-1 0,-1 1 0,1 0 0,0-1 0,-1 1 0,1 0 0,0-1 0,-1 1 0,1 0 0,0-1 0,0 1 0,-1 0 0,1-1 0,0 1 0,0-1 0,0 1 0,0-1 0,-1 0 0,13-10 0,27-5 0,46-5 0,-72 17 0,-14 1 0,-27 1 0,-143 1 0,-324 43 0,426-31 0,55-5 0,23-1 0,39 0 0,704 4 0,-339-11 0,-333 10 0,-579 5 0,341-13 0,-94 0 0,-290 6 0,466-1 0,73-5 0,5 1 0,15 0 0,130-1 0,1159-56 0,-1261 53 0,-41 2 0,-9 0 0,-70 0 0,-1249 3 0,1301-3 0,20 1 0,5 0 0,39-3 0,-14 2 0,1925-67-1069,-1915 67 1069,-79 1 0,31 0 0,-1184 2 1069,1118-2-1069,51-4 0,26 4 0,0 0 0,-1 0 0,1 0 0,0 0 0,0 0 0,0 0 0,0 0 0,0 0 0,0-1 0,-1 1 0,1 0 0,0 0 0,0 0 0,0 0 0,0 0 0,0 0 0,0 0 0,0 0 0,-1-1 0,1 1 0,0 0 0,0 0 0,0 0 0,0 0 0,0 0 0,0 0 0,0-1 0,0 1 0,0 0 0,0 0 0,0 0 0,0 0 0,0 0 0,0-1 0,0 1 0,0 0 0,0 0 0,0 0 0,0 0 0,0 0 0,0-1 0,0 1 0,0 0 0,0 0 0,0 0 0,0 0 0,0 0 0,1 0 0,-1-1 0,0 1 0,0 0 0,0 0 0,0 0 0,0 0 0,0 0 0,0 0 0,1 0 0,-1 0 0,0-1 0,37-12 0,119-12 0,-561 61 0,275-21 0,106-13 0,-23 3 0,-66 14 0,102-14 0,18 0 0,20 1 0,0-1 0,0-1 0,1-2 0,29-1 0,4 1 0,352 9 0,482 37 0,-805-32 0,-89-16 0,0 1 0,0-1 0,1 0 0,-1 1 0,0-1 0,0 1 0,0-1 0,0 1 0,0-1 0,0 1 0,0 0 0,0 0 0,0-1 0,0 1 0,0 0 0,1 1 0,-2-1 0,0-1 0,0 1 0,0-1 0,0 1 0,0-1 0,-1 0 0,1 1 0,0-1 0,0 1 0,0-1 0,-1 0 0,1 1 0,0-1 0,-1 1 0,1-1 0,0 0 0,-1 0 0,1 1 0,0-1 0,-1 0 0,1 1 0,0-1 0,-1 0 0,1 0 0,-1 0 0,1 0 0,-1 1 0,0-1 0,-51 13 0,-665 37-22,556-45-58,-858 15-431,1944-25 1168,-504 7-701,79-1 44,-441 3 0,-59-4 0,0 0 0,0 0 0,0 0 0,0 0 0,0 0 0,0 0 0,0 0 0,0 1 0,0-1 0,0 0 0,0 0 0,0 0 0,0 0 0,0 0 0,0 0 0,0 0 0,0 1 0,0-1 0,0 0 0,0 0 0,0 0 0,0 0 0,0 0 0,1 0 0,-1 0 0,0 0 0,0 1 0,0-1 0,0 0 0,0 0 0,0 0 0,0 0 0,0 0 0,0 0 0,0 0 0,1 0 0,-1 0 0,0 0 0,-23 5 0,-34 2 0,-68 1 0,-150 15 0,236-16 0,28-1 0,26-2 0,31-1 0,449-37 0,-458 29 0,-39 2 0,-24 1 0,-197 2 0,180 0 0,-652 9-608,-740 23-777,1404-28 1385,76-3 0,1441 1 658,-803-4-452,-651 2-206,-29 0 0,-8 1 0,-55 2 0,52-3 0,-1711 20 941,1708-20-764,21-1-149,35-2-45,830-40 17,-837 41 0,-34 1 0,-21 1 0,-485 0 0,-349-8 0,823 7 0,7 1 0,0-2 0,0 0 0,-29-7 0,48 8 0,0 1 0,0-1 0,1 0 0,-1 0 0,0 1 0,1-1 0,-1 0 0,1-1 0,-1 1 0,1 0 0,0 0 0,-1-1 0,1 1 0,0-1 0,0 1 0,0-1 0,0 1 0,0-1 0,0 0 0,0 1 0,1-1 0,-1 0 0,1 0 0,-1 0 0,1 1 0,0-1 0,0 0 0,-1 0 0,1 0 0,1 0 0,-1 0 0,0-2 0,2-9 0,1 0 0,-1 1 0,10-23 0,-4 8 0,-3 2 0,-9 31 0,-16 45 0,16-38 0,-5 19 0,7-25 0,1 0 0,-1 0 0,0 0 0,-1-1 0,1 1 0,-1 0 0,-1-1 0,-3 7 0,6-13 0,1 0 0,-1 0 0,1 0 0,-1 0 0,1 0 0,-1 0 0,1 0 0,-1-1 0,1 1 0,-1 0 0,1 0 0,-1 0 0,1-1 0,-1 1 0,1 0 0,0 0 0,-1-1 0,1 1 0,-1 0 0,1-1 0,0 1 0,-1 0 0,1-1 0,0 1 0,0-1 0,-1 1 0,1 0 0,0-1 0,0 1 0,-1-1 0,1 1 0,0-1 0,0 1 0,0-1 0,0 1 0,0-1 0,0 1 0,0-1 0,-11-30 0,8 22 0,2 7 0,0-1 0,0 1 0,0-1 0,-1 1 0,1 0 0,-1 0 0,1 0 0,-1-1 0,0 2 0,-2-3 0,3 3 0,1 1 0,-1-1 0,1 1 0,-1 0 0,0-1 0,0 1 0,1 0 0,-1 0 0,0-1 0,1 1 0,-1 0 0,0 0 0,0 0 0,1 0 0,-1 0 0,0 0 0,0 0 0,1 0 0,-1 1 0,0-1 0,0 0 0,1 0 0,-2 1 0,-2 2 0,0 0 0,0 0 0,0 1 0,0-1 0,0 1 0,1 0 0,0 0 0,-3 5 0,3-5 0,0 0 0,0 0 0,0 0 0,0 0 0,-1-1 0,1 0 0,-1 0 0,-5 4 0,7-7 0,1 0 0,0 0 0,-1 0 0,1 0 0,0 0 0,-1 0 0,1 0 0,0-1 0,0 1 0,-1 0 0,1-1 0,0 1 0,0-1 0,0 1 0,0-1 0,-1 0 0,1 0 0,0 1 0,0-1 0,0 0 0,0 0 0,1 0 0,-1 0 0,0 0 0,0 0 0,1 0 0,-1 0 0,0-1 0,0 0 0,-22-44 0,17 33 0,-7-6 0,13 19 0,0 0 0,0 0 0,-1-1 0,1 1 0,0 0 0,0 0 0,0 0 0,-1 0 0,1 0 0,0 0 0,0 0 0,-1 0 0,1 0 0,0-1 0,0 1 0,0 0 0,-1 0 0,1 0 0,0 0 0,0 0 0,-1 0 0,1 1 0,0-1 0,0 0 0,0 0 0,-1 0 0,1 0 0,0 0 0,0 0 0,0 0 0,-1 0 0,1 0 0,0 1 0,0-1 0,0 0 0,-1 0 0,1 0 0,0 0 0,0 1 0,0-1 0,-6 33 0,8-4 0,2-60 0,-4 16 0,0-14 0,-3 29 0,-3 20 0,5-16 0,-6 18 0,3-19 0,1-17 0,1-15 0,-1-1 0,-12-49 0,15 78 0,0 1 0,0-1 0,0 0 0,0 1 0,0-1 0,-1 0 0,1 1 0,0-1 0,-1 0 0,1 1 0,0-1 0,-1 0 0,1 1 0,0-1 0,-1 1 0,1-1 0,-1 1 0,1-1 0,-1 1 0,0-1 0,1 1 0,-1-1 0,1 1 0,-2-1 0,-8 11 0,-3 29 0,5 10 0,-3 64 0,10-111 0,2-145 0,-1 190 0,10 66 0,-10-112 0,-1-1 0,1 1 0,0 0 0,0-1 0,1 1 0,-1 0 0,0-1 0,0 1 0,0 0 0,0-1 0,0 1 0,1 0 0,-1-1 0,0 1 0,1-1 0,-1 1 0,0 0 0,1-1 0,-1 1 0,1-1 0,-1 1 0,0-1 0,1 0 0,0 1 0,-1-1 0,1 1 0,-1-1 0,1 0 0,-1 1 0,2-1 0,11-14 0,6-34 0,12-90 0,-19 78 0,-9 176 0,-4-90 0,0-17 0,0-1 0,1 1 0,0-1 0,1 0 0,0 1 0,0-1 0,3 11 0,-3-18 0,-1 0 0,1 0 0,-1 0 0,1 0 0,0 0 0,-1 0 0,1 0 0,0 0 0,0 0 0,0-1 0,0 1 0,-1 0 0,1-1 0,0 1 0,0 0 0,0-1 0,1 1 0,-1-1 0,0 1 0,0-1 0,0 0 0,0 0 0,0 1 0,0-1 0,1 0 0,-1 0 0,0 0 0,0 0 0,0 0 0,0 0 0,1-1 0,-1 1 0,0 0 0,2-1 0,40-19 0,-42 20 0,40-23 0,-1-2 0,-1-1 0,44-39 0,-82 65 0,0-1 0,-1 1 0,1 0 0,0-1 0,-1 1 0,1-1 0,-1 1 0,1-1 0,-1 1 0,1-1 0,-1 0 0,1 1 0,-1-1 0,1 1 0,-1-1 0,0 0 0,1 0 0,-1 1 0,0-1 0,0 0 0,1 1 0,-1-1 0,0 0 0,0 0 0,0 0 0,0 1 0,0-1 0,0 0 0,0 0 0,0 1 0,-1-1 0,1 0 0,0 0 0,0 1 0,-1-1 0,1 0 0,0 0 0,-1 1 0,1-1 0,0 1 0,-1-1 0,1 0 0,-1 1 0,1-1 0,-1 1 0,0-1 0,1 1 0,-1-1 0,1 1 0,-1-1 0,0 1 0,0 0 0,1-1 0,-1 1 0,0 0 0,1 0 0,-1 0 0,0-1 0,-1 1 0,-51-9 0,49 9 0,-80-3 0,-153 16 0,109-4 0,88-7 0,26-3 0,0 2 0,0-1 0,-1 2 0,1 0 0,0 1 0,-22 7 0,55-7 0,15-3 0,4-5 0,0-2 0,-1-1 0,0-1 0,50-22 0,-85 31 0,0-1 0,0 0 0,0 0 0,0 0 0,0 0 0,0 0 0,0-1 0,0 1 0,-1 0 0,1-1 0,0 0 0,1-1 0,-3 2 0,0 1 0,0-1 0,0 1 0,1 0 0,-1-1 0,0 1 0,0-1 0,0 1 0,0-1 0,0 1 0,0-1 0,0 1 0,0 0 0,-1-1 0,1 1 0,0-1 0,0 1 0,0-1 0,0 1 0,0 0 0,-1-1 0,1 1 0,0-1 0,0 1 0,-1 0 0,1-1 0,0 1 0,-1 0 0,1-1 0,0 1 0,-1 0 0,1 0 0,-1-1 0,1 1 0,-6-3 0,1 1 0,0 0 0,-1 0 0,1 0 0,-1 1 0,0-1 0,-9 0 0,-22-2 0,0 1 0,0 1 0,0 2 0,-71 10 0,105-10 0,1 0 0,0 1 0,-1 0 0,1-1 0,0 1 0,0 0 0,0 0 0,0 0 0,0 0 0,0 1 0,0-1 0,0 0 0,0 1 0,0 0 0,1-1 0,-1 1 0,-1 2 0,2-3 0,1 1 0,-1 0 0,1-1 0,-1 1 0,1 0 0,0-1 0,-1 1 0,1 0 0,0-1 0,0 1 0,0 0 0,1-1 0,-1 1 0,0 0 0,1-1 0,-1 1 0,1-1 0,0 3 0,5 7 0,1 0 0,0-1 0,0 1 0,1-2 0,11 12 0,2 3 0,-16-17 0,-1 0 0,1 1 0,-1-1 0,-1 1 0,1 0 0,3 14 0,-6-18 0,0-1 0,-1 0 0,1 0 0,-1 0 0,0 0 0,0 0 0,0 1 0,0-1 0,0 0 0,-1 0 0,0 0 0,1 0 0,-1 0 0,0 0 0,-1 0 0,1 0 0,0 0 0,-1 0 0,0-1 0,-3 6 0,4-8 0,1 1 0,0-1 0,0 1 0,-1-1 0,1 0 0,0 1 0,-1-1 0,1 0 0,0 1 0,-1-1 0,1 0 0,0 1 0,-1-1 0,1 0 0,-1 0 0,1 1 0,-1-1 0,1 0 0,-1 0 0,1 0 0,0 0 0,-1 0 0,1 0 0,-1 0 0,1 0 0,-1 0 0,1 0 0,-1 0 0,1 0 0,-1 0 0,1 0 0,-1 0 0,1 0 0,-1 0 0,1-1 0,-1 1 0,1 0 0,0 0 0,-1-1 0,-9-21 0,4-29 0,6 46 0,0 0 0,0 0 0,-1 0 0,0 0 0,0 0 0,0 1 0,-1-1 0,-2-5 0,4 9 0,0 1 0,0 0 0,0 0 0,0-1 0,-1 1 0,1 0 0,0 0 0,0-1 0,0 1 0,-1 0 0,1 0 0,0 0 0,0 0 0,0-1 0,-1 1 0,1 0 0,0 0 0,-1 0 0,1 0 0,0 0 0,0 0 0,-1-1 0,1 1 0,0 0 0,-1 0 0,1 0 0,0 0 0,0 0 0,-1 0 0,1 0 0,0 0 0,-1 1 0,1-1 0,0 0 0,0 0 0,-1 0 0,1 0 0,0 0 0,-1 0 0,1 0 0,0 1 0,-1-1 0,-14 27 0,10-10 0,-15 37 0,19-52 0,0 0 0,1 0 0,-1 0 0,0-1 0,-1 1 0,1 0 0,0 0 0,0-1 0,-1 1 0,1-1 0,-1 1 0,1-1 0,-1 0 0,0 1 0,1-1 0,-1 0 0,0 0 0,0 0 0,0-1 0,-3 2 0,4-2 0,0-1 0,0 1 0,0 0 0,0-1 0,-1 0 0,1 1 0,0-1 0,1 0 0,-1 1 0,0-1 0,0 0 0,0 0 0,0 0 0,1 0 0,-1 0 0,0 0 0,1 0 0,-1 0 0,0 0 0,1 0 0,0 0 0,-1 0 0,1 0 0,0 0 0,-1-1 0,1 1 0,0 0 0,0-2 0,-6-44 0,5 37 0,-6-24 0,1 29 0,-3 20 0,4 4 0,0 0 0,1-1 0,-1 22 0,3-20 0,0-77 0,2 21 0,0 29 0,0 12 0,0 19 0,0 35 0,1-41 0,2-22 0,5-42 0,-8 36 0,1 0 0,1 1 0,-1 0 0,2-1 0,-1 1 0,1 0 0,1 0 0,5-11 0,-9 20 0,0-1 0,1 0 0,-1 1 0,0-1 0,0 1 0,1-1 0,-1 0 0,0 1 0,1-1 0,-1 1 0,1-1 0,-1 1 0,1-1 0,-1 1 0,1 0 0,-1-1 0,1 1 0,-1-1 0,1 1 0,-1 0 0,1 0 0,0-1 0,-1 1 0,1 0 0,-1 0 0,1 0 0,0 0 0,-1 0 0,1 0 0,0-1 0,-1 2 0,1-1 0,0 0 0,-1 0 0,1 0 0,0 0 0,-1 0 0,1 0 0,-1 1 0,1-1 0,0 0 0,-1 1 0,1-1 0,-1 0 0,1 1 0,-1-1 0,1 0 0,-1 1 0,1-1 0,-1 1 0,1-1 0,-1 1 0,0 0 0,1-1 0,-1 1 0,0-1 0,1 1 0,-1-1 0,0 1 0,0 0 0,0-1 0,1 2 0,13 48 0,-13-45 0,10 52 0,-7-32 0,2 1 0,0-1 0,14 35 0,-20-59 0,0 0 0,0-1 0,1 1 0,-1 0 0,0 0 0,1 0 0,-1 0 0,1 0 0,-1-1 0,1 1 0,-1 0 0,1 0 0,-1-1 0,1 1 0,0 0 0,-1-1 0,1 1 0,0-1 0,0 1 0,-1-1 0,1 1 0,0-1 0,0 1 0,0-1 0,0 0 0,0 0 0,0 1 0,-1-1 0,1 0 0,0 0 0,1 0 0,0-1 0,-1 0 0,1 0 0,0 0 0,-1 0 0,0 0 0,1 0 0,-1 0 0,0-1 0,0 1 0,0 0 0,1-1 0,-2 1 0,1-1 0,1-2 0,23-61 0,0-46 0,-17 98 0,-2 22 0,0 30 0,-5-29 0,4-11 0,4-11 0,5-15 0,-3-4-682,13-61-1,-9 17-6143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23T13:31:04.2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24575,'0'0'-8191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23T13:31:04.8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88 1 24575,'-4'0'0,"-5"0"0,-6 0 0,-4 0 0,-2 0 0,1 0-8191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23T13:25:24.60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0 24575,'0'0'-8191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23T13:21:52.0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24575,'0'4'0,"0"10"0,0 14 0,0 15 0,4 16 0,2 7 0,3 0 0,0-8 0,0-8 0,1-14 0,-1-13-8191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23T13:21:57.5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7 194 24575,'353'11'0,"-47"1"0,142-10 0,-386 2 0,-44 1 0,-15 0 0,-30 9 0,-59 8 0,-1-3 0,-138 11 0,166-23 0,-388 31 0,421-38 0,41-4 0,42-5 0,516-6 0,-371 18 0,-88-6 0,-46 1 0,129 11 0,-174-4 0,-19 0 0,-42 2 0,-639-2 0,389-7 0,188 2 0,-176-5 0,243 1 0,33 4 0,1 0 0,-1 0 0,0 0 0,0 0 0,0-1 0,0 1 0,0 0 0,0 0 0,0 0 0,0 0 0,0 0 0,0 0 0,0 0 0,0-1 0,0 1 0,0 0 0,0 0 0,0 0 0,1 0 0,-1 0 0,0 0 0,0 0 0,-1-1 0,1 1 0,0 0 0,0 0 0,0 0 0,0 0 0,0 0 0,0 0 0,0-1 0,0 1 0,0 0 0,0 0 0,0 0 0,0 0 0,0 0 0,0 0 0,0 0 0,0 0 0,0 0 0,-1-1 0,1 1 0,0 0 0,0 0 0,0 0 0,0 0 0,0 0 0,0 0 0,0 0 0,-1 0 0,1 0 0,0 0 0,0 0 0,0 0 0,0 0 0,0 0 0,0 0 0,-1 0 0,1 0 0,0 0 0,48-9 0,294-11 0,-68 8 0,-234 8 0,-34 0 0,-21 1 0,-25-1 0,-20 4 0,0 3 0,1 2 0,-70 16 0,128-21 0,-1 0 0,1 0 0,0 0 0,-1 0 0,1 1 0,-1-1 0,1 0 0,-1 1 0,1-1 0,0 1 0,-1 0 0,1 0 0,0-1 0,0 1 0,0 0 0,-1 0 0,1 0 0,0 0 0,-1 2 0,2-2 0,1 0 0,0-1 0,-1 1 0,1 0 0,0 0 0,-1-1 0,1 1 0,0 0 0,0-1 0,-1 1 0,1-1 0,0 1 0,0-1 0,0 0 0,0 1 0,0-1 0,0 0 0,0 1 0,0-1 0,1 0 0,68 11 0,413-3 0,-341-10 0,-140 2 0,8 1 0,0-1 0,-1-1 0,1 0 0,0 0 0,-1-1 0,12-3 0,-19 4 0,1-1 0,-1 1 0,1 0 0,-1-1 0,0 0 0,1 1 0,-1-1 0,0 0 0,0 0 0,0-1 0,0 1 0,-1 0 0,1-1 0,-1 1 0,1-1 0,-1 1 0,0-1 0,0 1 0,0-1 0,0 0 0,0 0 0,-1 0 0,1 1 0,-1-7 0,1 2 0,0 0 0,0 1 0,-1-1 0,0 0 0,0 0 0,0 0 0,-1 0 0,-1 0 0,1 0 0,-1 1 0,0-1 0,0 0 0,-1 1 0,0 0 0,0-1 0,0 1 0,-1 0 0,0 1 0,0-1 0,-1 1 0,1 0 0,-1 0 0,0 0 0,-1 1 0,1-1 0,-1 1 0,0 0 0,0 1 0,0 0 0,-8-4 0,-22-7 0,0 2 0,-1 1 0,0 2 0,-40-5 0,-155-8 0,158 17 0,219 9 0,176-17 0,-133 2 0,-151 9 0,-33 2 0,-7-1 0,-57 1 0,-80-1 0,-396 18 0,513-14 0,27 0 0,38 0 0,1277 22 0,-1299-24 0,-23 2 0,-34 5 0,25-6 0,-645 105 0,423-73 0,48-8 0,-207 38 0,367-54 0,41-4 0,48-1 0,476-18 0,-267 2 0,-226 8 0,11 2 0,-117-2 0,-76 7 0,57-1 0,-980 61 0,1027-60 0,32-4 0,0 0 0,0 0 0,0 0 0,0 0 0,0 0 0,0 0 0,0 0 0,0 0 0,0 0 0,0 0 0,0 0 0,0 1 0,0-1 0,0 0 0,0 0 0,0 0 0,0 0 0,0 0 0,0 0 0,0 0 0,0 0 0,0 0 0,0 0 0,0 0 0,0 1 0,0-1 0,47 1 0,600-41 0,-625 39 0,-35 6 0,-1 0 0,14-5 0,0 0 0,0 0 0,0 0 0,0 0 0,0 0 0,0 0 0,0 0 0,0 0 0,0 0 0,0 0 0,0 0 0,0 1 0,0-1 0,0 0 0,0 0 0,0 0 0,0 0 0,0 0 0,0 0 0,0 0 0,0 0 0,0 0 0,0 0 0,0 0 0,0 1 0,0-1 0,0 0 0,0 0 0,0 0 0,0 0 0,0 0 0,0 0 0,0 0 0,0 0 0,0 0 0,0 0 0,0 0 0,0 0 0,0 1 0,0-1 0,0 0 0,0 0 0,0 0 0,140 3 0,-64-4 0,-209 2 0,-186-7 0,313 6 0,0-1 0,-1 1 0,1-1 0,0-1 0,0 1 0,-11-6 0,16 7 0,1 0 0,0-1 0,-1 1 0,1 0 0,-1-1 0,1 1 0,-1 0 0,1-1 0,0 1 0,-1-1 0,1 1 0,0 0 0,-1-1 0,1 1 0,0-1 0,0 1 0,-1-1 0,1 1 0,0-1 0,0 0 0,0 1 0,0-1 0,0 1 0,0-1 0,0 1 0,0-1 0,0 1 0,0-2 0,1 0 0,-1 1 0,1-1 0,0 0 0,0 0 0,1 1 0,-1-1 0,0 1 0,1-1 0,-1 1 0,0-1 0,1 1 0,2-2 0,48-40 0,-50 39 0,-1 0 0,0-1 0,0 1 0,-1 0 0,0-1 0,1 1 0,-1-1 0,-1 1 0,1 0 0,-2-7 0,1-1 0,0-15 0,1 20 0,-1 17 0,-3 24 0,4-34 0,0 0 0,0 0 0,0 0 0,0 0 0,0 1 0,0-1 0,0 0 0,0 0 0,0 0 0,0 0 0,0 0 0,0 0 0,0 0 0,0 0 0,0 0 0,0 1 0,0-1 0,-1 0 0,1 0 0,0 0 0,0 0 0,0 0 0,0 0 0,0 0 0,0 0 0,0 0 0,0 0 0,0 0 0,0 0 0,-1 0 0,1 0 0,0 0 0,0 0 0,0 0 0,0 0 0,0 0 0,0 0 0,0 0 0,0 0 0,-1 0 0,1 0 0,0 0 0,0 0 0,0 0 0,0 0 0,0 0 0,0 0 0,0 0 0,0 0 0,0 0 0,-1 0 0,1 0 0,0 0 0,0 0 0,0 0 0,0 0 0,0 0 0,0 0 0,0-1 0,0 1 0,0 0 0,0 0 0,0 0 0,0 0 0,0 0 0,0 0 0,0 0 0,0 0 0,-6-21 0,4 17-57,2 1 0,-1 0 1,0-1-1,1 1 0,-1 0 0,1-1 0,0 1 0,0-1 0,1 1 0,-1 0 0,1-1 1,-1 1-1,1-1 0,0 1 0,0 0 0,1 0 0,-1 0 0,0 0 0,1 0 1,0 0-1,0 0 0,0 0 0,4-3 0,8-4-6769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2-23T13:23:27.277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421 74,'297'-25,"-153"9,926-17,-766 51,-188-9,51 14,1 0,832 79,-258-43,-202-23,-394-21,-125-8,-23-3,-12 0,-37 2,0-1,-65-4,39-1,-2940-110,2619 77,-413-38,785 68,22 2,6 0,42 0,303 2,8 1,103 2,81 4,1184 47,-1 81,-1402-97,-239-29,-23-4,0 3,73 21,-130-30,1 0,-1 1,0-1,0 0,1 1,-1-1,0 1,0 0,0-1,0 1,0 0,0 0,0-1,0 1,0 0,1 2,-2-2,0-1,0 1,0-1,0 1,0-1,0 1,0-1,-1 0,1 1,0-1,0 1,-1-1,1 1,0-1,-1 0,1 1,0-1,-1 0,1 1,-1-1,1 0,0 0,-1 1,1-1,-1 0,1 0,-1 0,0 1,-45 12,-133 14,-208 5,234-22,-1388 48,878-42,257 5,371-17,34-2,8 0,62 3,-59-4,821 14,-30-1,-745-9,-54-2,-13-1,-90 5,83-6,-1185 37,0-34,432-3,1892-1,-1994-21,590 11,-982-63,1219 69,28 4,-1-2,0 0,1-1,-35-11,53 14,0 0,0 0,0 0,1 0,-1 0,0 0,0 0,1-1,-1 1,0 0,0 0,0 0,1-1,-1 1,0 0,0 0,0 0,0-1,0 1,1 0,-1 0,0-1,0 1,0 0,0 0,0-1,0 1,0 0,0 0,0-1,0 1,0 0,0 0,0-1,0 1,0 0,0 0,0-1,0 1,-1 0,1 0,0-1,0 1,0 0,0 0,0 0,-1-1,1 1,0 0,0 0,0 0,-1 0,1-1,0 1,0 0,-1 0,1 0,0 0,0 0,-1 0,1 0,0 0,0 0,-1 0,1 0,0 0,-1 0,13-5,-1 2,1-1,0 2,0-1,0 2,19-1,0-1,928-52,4 55,-686 2,-256-2,-23 1,-35 2,14-2,-1075 20,1078-21,-8-2,34-1,51-6,-42 8,1151-84,-1090 85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23T13:23:36.33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0 24575,'0'553'0,"3"-509"0,1 0 0,18 72 0,-2-9 0,-12-54-64,-2-20-370,-1-1 1,0 40-1,-6-51-6392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23T13:23:37.03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0 24575,'0'0'-8191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23T13:23:40.51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136 100 24575,'0'2'0,"0"1"0,1-1 0,-1 0 0,1 0 0,-1 0 0,1 0 0,0-1 0,0 1 0,0 0 0,0 0 0,0 0 0,0-1 0,1 1 0,-1-1 0,1 1 0,-1-1 0,1 1 0,-1-1 0,1 0 0,3 2 0,-5-2 0,1-1 0,0 1 0,0-1 0,0 1 0,-1-1 0,1 0 0,0 1 0,0-1 0,0 0 0,0 0 0,0 1 0,0-1 0,0 0 0,0 0 0,0 0 0,0 0 0,0 0 0,0 0 0,0-1 0,0 1 0,0 0 0,-1 0 0,1-1 0,0 1 0,0-1 0,0 1 0,0-1 0,0 1 0,-1-1 0,1 1 0,0-1 0,0 1 0,-1-1 0,1 0 0,-1 0 0,1 1 0,0-1 0,-1 0 0,1 0 0,-1 0 0,0 0 0,1 1 0,-1-2 0,3-5 0,-1 0 0,0 0 0,-1 0 0,1 0 0,-1-1 0,-1 1 0,0-12 0,0 17 0,0-1 0,0 1 0,-1 0 0,1-1 0,-1 1 0,0 0 0,1-1 0,-1 1 0,0 0 0,0 0 0,-1 0 0,1 0 0,0 0 0,-1 0 0,1 0 0,-1 0 0,0 0 0,1 1 0,-1-1 0,0 1 0,0-1 0,0 1 0,0 0 0,0 0 0,-1 0 0,1 0 0,0 0 0,-1 0 0,-2 0 0,-1-1 0,0 1 0,1 1 0,-1-1 0,0 1 0,0 0 0,1 0 0,-1 1 0,0-1 0,0 1 0,1 1 0,-1-1 0,0 1 0,1 0 0,0 0 0,-1 0 0,1 1 0,0 0 0,0 0 0,1 0 0,-1 1 0,1 0 0,-1 0 0,1 0 0,0 0 0,0 0 0,1 1 0,0 0 0,0 0 0,0 0 0,0 0 0,0 0 0,-2 11 0,4-15 0,1 1 0,0-1 0,0 1 0,-1 0 0,1-1 0,0 1 0,1-1 0,-1 1 0,0-1 0,0 1 0,1-1 0,-1 1 0,1-1 0,-1 0 0,1 1 0,-1-1 0,1 0 0,0 1 0,0-1 0,0 0 0,0 0 0,0 1 0,1 0 0,1 1 0,1-1 0,-1 0 0,0-1 0,0 1 0,1 0 0,-1-1 0,1 0 0,0 0 0,5 1 0,9 1 0,0-1 0,1-1 0,19-2 0,-29 1 0,-3 0-105,1 0 0,-1-1 0,0 1 0,1-1 0,-1 0 0,0-1 0,0 0 0,0 0 0,0 0 0,0-1 0,-1 1 0,7-5 0,-1-3-6721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23T13:30:57.7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4156 197 24575,'2312'0'0,"-2309"0"0,47 3 0,-51-2 0,1-1 0,-1 0 0,1 0 0,-1 0 0,1 1 0,-1-1 0,1 0 0,-1 1 0,1-1 0,-1 0 0,1 1 0,0-1 0,-1 1 0,1-1 0,0 1 0,-1-1 0,1 1 0,0-1 0,-1 1 0,1-1 0,0 1 0,0-1 0,0 1 0,0-1 0,-1 1 0,1-1 0,0 1 0,0 0 0,0-1 0,0 1 0,0-1 0,0 1 0,0-1 0,1 1 0,-1 0 0,0-1 0,0 1 0,0-1 0,1 1 0,-1-1 0,0 1 0,0-1 0,1 1 0,-1-1 0,0 1 0,1-1 0,-1 1 0,1-1 0,-1 0 0,0 1 0,1-1 0,-1 0 0,1 1 0,-1-1 0,1 0 0,-1 0 0,1 1 0,0-1 0,-1 0 0,1 0 0,-1 0 0,1 0 0,-1 0 0,1 0 0,0 0 0,-1 0 0,1 0 0,-1 0 0,2 0 0,-14 8 0,0 0 0,0 0 0,-1-1 0,0-1 0,0 0 0,-16 5 0,-91 21 0,70-20 0,-22 8 0,-2-5 0,0-2 0,-1-3 0,-121-1 0,-162-9 0,-101-3 0,340-9 0,-37 0 0,66 14 0,-96-4 0,115-10 0,50 8 0,0 0 0,-33-1 0,46 6 0,1-1 0,0 0 0,0-1 0,-1 0 0,1 0 0,0-1 0,-11-3 0,15 4 0,1-1 0,0 1 0,0-1 0,0 0 0,0 0 0,0 0 0,0 0 0,1 0 0,-1 0 0,1 0 0,-1 0 0,1-1 0,0 1 0,0 0 0,0-1 0,0 1 0,0-1 0,1 1 0,-1-1 0,1 0 0,-1 1 0,1-1 0,0-4 0,0 64 0,-10 68 0,8-118 0,0-10 0,-1-25 0,0-40 0,2 35 0,0 19 0,1 0 0,0 1 0,1-1 0,0 1 0,4-16 0,-5 29 0,0-1 0,0 1 0,0 0 0,0 0 0,0-1 0,0 1 0,0 0 0,0 0 0,0-1 0,0 1 0,0 0 0,0 0 0,0-1 0,0 1 0,1 0 0,-1 0 0,0-1 0,0 1 0,0 0 0,0 0 0,1 0 0,-1-1 0,0 1 0,0 0 0,0 0 0,1 0 0,-1 0 0,0 0 0,0-1 0,1 1 0,-1 0 0,0 0 0,0 0 0,1 0 0,-1 0 0,0 0 0,0 0 0,1 0 0,-1 0 0,0 0 0,0 0 0,1 0 0,-1 0 0,0 0 0,0 0 0,1 0 0,9 13 0,3 20 0,-6-18 0,-1-13 0,4-28 0,0-44 0,-8 4 0,-2 35 0,7-46 0,-7 76 0,0 1 0,0 0 0,-1-1 0,1 1 0,0-1 0,0 1 0,0-1 0,0 1 0,0 0 0,0-1 0,0 1 0,0-1 0,0 1 0,0-1 0,0 1 0,1-1 0,-1 1 0,0 0 0,0-1 0,0 1 0,1-1 0,-1 1 0,0 0 0,0-1 0,1 1 0,-1 0 0,0-1 0,0 1 0,1 0 0,-1-1 0,1 1 0,-1 0 0,0 0 0,1-1 0,-1 1 0,1 0 0,-1 0 0,6 20 0,0 41 0,-6-58 0,2 19 0,7 67 0,-7-82 0,-1 0 0,1 0 0,0 0 0,0-1 0,0 1 0,1-1 0,0 0 0,1 1 0,-1-1 0,6 5 0,-8-9 0,1-1 0,-1 0 0,1 0 0,0 1 0,0-1 0,-1-1 0,1 1 0,0 0 0,0 0 0,0-1 0,0 1 0,0-1 0,0 1 0,0-1 0,0 0 0,0 0 0,0 0 0,1 0 0,1 0 0,46-11 0,-16 4 0,119 3 0,-131 4 0,-150-20 0,118 19 0,-36-4 0,44 5 0,1 0 0,-1-1 0,0 1 0,1 0 0,-1-1 0,1 1 0,-1-1 0,1 0 0,0 1 0,-1-1 0,1 0 0,0 0 0,-1 0 0,1 0 0,0 0 0,0 0 0,0 0 0,0 0 0,0-1 0,0 1 0,0 0 0,0-1 0,0-1 0,1 1 0,0 1 0,0-1 0,0 0 0,1 0 0,-1 1 0,1-1 0,-1 0 0,1 1 0,0-1 0,0 1 0,-1-1 0,1 1 0,0-1 0,2-1 0,9-23 0,-13 21 0,0 0 0,0 0 0,-1 0 0,1 0 0,-1 1 0,0-1 0,-1 1 0,1-1 0,-1 1 0,1 0 0,-1 0 0,-1 0 0,1 0 0,-1 1 0,1-1 0,-1 1 0,0 0 0,0 0 0,-8-4 0,2 0 0,-1 1 0,1 0 0,-1 0 0,0 2 0,-1-1 0,1 1 0,-15-2 0,23 5 0,0 1 0,0-1 0,0 1 0,0 0 0,0 0 0,0 1 0,0-1 0,0 1 0,0-1 0,0 1 0,0 0 0,0 0 0,0 0 0,0 1 0,1-1 0,-1 1 0,0-1 0,1 1 0,-4 2 0,2 1 0,1-1 0,-1 0 0,1 1 0,-1 0 0,1 0 0,0 0 0,1 0 0,0 0 0,-3 10 0,0 3 0,1 0 0,0 0 0,2 1 0,0-1 0,2 25 0,1-30 0,1-1 0,0 0 0,1 0 0,0 0 0,1 0 0,0 0 0,1-1 0,0 0 0,1 0 0,0 0 0,1-1 0,0 1 0,1-2 0,0 1 0,1-1 0,0 0 0,0-1 0,0 0 0,1-1 0,1 0 0,-1 0 0,1-1 0,0 0 0,0-1 0,1-1 0,16 6 0,-23-9 0,-1 0 0,1 0 0,0 0 0,-1-1 0,1 0 0,-1 1 0,1-2 0,0 1 0,-1 0 0,1-1 0,0 0 0,-1 0 0,0 0 0,1-1 0,-1 0 0,0 0 0,1 0 0,5-4 0,-5 2 0,0 0 0,0 0 0,-1-1 0,0 0 0,1 0 0,-1 0 0,-1-1 0,1 1 0,-1-1 0,0 0 0,0 0 0,1-6 0,0 2 0,-1 0 0,-1 0 0,0 0 0,0-1 0,-1 1 0,0 0 0,-1-1 0,0 1 0,0-1 0,-1 1 0,-1 0 0,0 0 0,0-1 0,-1 1 0,0 1 0,-7-15 0,9 21 0,-1 0 0,0 0 0,1 0 0,-1 0 0,0 1 0,-1-1 0,1 0 0,0 1 0,-1 0 0,1-1 0,-1 1 0,0 0 0,0 0 0,0 0 0,0 1 0,0-1 0,0 1 0,0 0 0,0 0 0,-1 0 0,1 0 0,-1 0 0,1 1 0,0-1 0,-1 1 0,1 0 0,-1 0 0,1 1 0,-1-1 0,1 0 0,0 1 0,-5 1 0,2 1 0,1 0 0,-1 0 0,1 0 0,-1 0 0,1 1 0,0 0 0,1 0 0,-1 0 0,1 1 0,-1 0 0,2 0 0,-1 0 0,0 0 0,1 0 0,0 1 0,-4 8 0,1 4 0,0 0 0,1 1 0,-5 34 0,9-43 0,0 1 0,0 0 0,1-1 0,0 1 0,1-1 0,0 1 0,1-1 0,4 15 0,-5-23 0,-1-1 0,1 1 0,0 0 0,0 0 0,-1-1 0,1 1 0,0 0 0,1-1 0,-1 1 0,0-1 0,0 1 0,1-1 0,-1 0 0,0 0 0,1 0 0,-1 1 0,1-1 0,0-1 0,-1 1 0,1 0 0,0 0 0,0 0 0,0-1 0,-1 1 0,1-1 0,0 0 0,0 1 0,0-1 0,0 0 0,0 0 0,0 0 0,-1-1 0,1 1 0,0 0 0,0-1 0,0 1 0,0-1 0,-1 1 0,1-1 0,0 0 0,1-1 0,5-2 0,-1 0 0,0 0 0,0 0 0,-1-1 0,1-1 0,-1 1 0,0-1 0,6-8 0,3-5 0,-1-2 0,-1 0 0,-1 0 0,12-29 0,-19 38 0,0 0 0,-1-1 0,0 0 0,-1 0 0,-1 0 0,0-1 0,0 1 0,-2 0 0,0-21 0,-1 27 0,-1 1 0,0-1 0,0 1 0,-1 0 0,1 0 0,-1 0 0,0 0 0,-1 0 0,0 1 0,0-1 0,0 1 0,0 0 0,-1 0 0,0 1 0,0-1 0,0 1 0,0 0 0,-9-5 0,9 7 0,1-1 0,-1 0 0,0 1 0,0 0 0,1 1 0,-1-1 0,-1 1 0,1-1 0,0 2 0,0-1 0,0 0 0,-1 1 0,1 0 0,0 1 0,0-1 0,0 1 0,-1 0 0,1 0 0,0 0 0,0 1 0,0 0 0,0 0 0,-8 5 0,10-4 0,0-1 0,0 2 0,0-1 0,0 0 0,1 0 0,-1 1 0,1 0 0,0-1 0,0 1 0,0 0 0,1 0 0,-1 0 0,1 0 0,0 0 0,0 0 0,1 0 0,-1 9 0,0 2 0,1 0 0,0-1 0,5 27 0,-4-34 0,1 0 0,-1 0 0,2 0 0,-1 0 0,1 0 0,0-1 0,0 1 0,1-1 0,0 0 0,0 0 0,0 0 0,1-1 0,0 1 0,0-1 0,0 0 0,0-1 0,1 1 0,0-1 0,9 5 0,-5-4 0,0-1 0,1 0 0,-1 0 0,1-1 0,0-1 0,0 1 0,0-2 0,0 0 0,0 0 0,0-1 0,0 0 0,12-2 0,-19 1 0,0 0 0,0 0 0,0 0 0,0 0 0,0-1 0,-1 1 0,1-1 0,0 0 0,-1 0 0,1-1 0,-1 1 0,1-1 0,-1 1 0,0-1 0,0 0 0,-1-1 0,1 1 0,-1 0 0,1-1 0,-1 1 0,0-1 0,0 0 0,-1 1 0,1-1 0,-1 0 0,0 0 0,0 0 0,0 0 0,0-1 0,-1 1 0,0 0 0,1 0 0,-2-8 0,1 5 0,-1 1 0,1 0 0,-1-1 0,0 1 0,-1 0 0,1 0 0,-1 0 0,0 0 0,-1 0 0,1 0 0,-1 1 0,-1-1 0,1 1 0,-1 0 0,1 0 0,-1 0 0,-1 0 0,1 1 0,-1 0 0,0 0 0,0 0 0,-7-4 0,9 6 0,0 1 0,-1-1 0,1 1 0,-1-1 0,1 1 0,-1 0 0,0 1 0,1-1 0,-1 1 0,0-1 0,0 1 0,1 0 0,-1 0 0,0 1 0,0-1 0,1 1 0,-1 0 0,0 0 0,1 0 0,-1 0 0,1 1 0,-1 0 0,1-1 0,0 1 0,0 0 0,0 1 0,0-1 0,0 0 0,0 1 0,0 0 0,-2 3 0,-1 2 0,1 0 0,1 0 0,-1 1 0,2-1 0,-1 1 0,1 0 0,0 0 0,1 0 0,0 0 0,0 0 0,0 17 0,2-21 0,0 0 0,1 0 0,0-1 0,0 1 0,0 0 0,1-1 0,-1 1 0,1-1 0,0 0 0,0 1 0,1-1 0,-1 0 0,1 0 0,0 0 0,0-1 0,0 1 0,1-1 0,-1 0 0,1 0 0,0 0 0,-1 0 0,1 0 0,1-1 0,-1 0 0,0 0 0,1 0 0,-1 0 0,7 1 0,-7-2 0,-1 0 0,0 0 0,1 0 0,-1-1 0,1 1 0,-1-1 0,0 0 0,1 0 0,-1 0 0,1 0 0,-1-1 0,1 0 0,-1 1 0,0-1 0,0 0 0,1-1 0,-1 1 0,0 0 0,0-1 0,0 0 0,0 0 0,0 0 0,-1 0 0,1 0 0,0 0 0,-1-1 0,0 1 0,0-1 0,0 0 0,0 0 0,0 0 0,0 0 0,-1 0 0,1 0 0,-1 0 0,0 0 0,0 0 0,0-1 0,1-6 0,-1 3 0,0 0 0,-1 0 0,1 0 0,-1 0 0,-1 0 0,1 0 0,-1 0 0,-1 0 0,1 0 0,-1 0 0,0 0 0,-1 1 0,1-1 0,-2 1 0,1-1 0,-6-8 0,2 7 0,0-1 0,-1 1 0,0 0 0,0 1 0,0-1 0,-1 2 0,0-1 0,-1 1 0,1 1 0,-12-5 0,9 4 0,-1 0 0,0 2 0,-1-1 0,1 2 0,-1 0 0,0 0 0,1 1 0,-1 1 0,0 0 0,0 1 0,0 1 0,0 0 0,0 1 0,0 0 0,1 1 0,-1 1 0,-17 7 0,25-8 0,1 0 0,0 1 0,1-1 0,-1 1 0,0 0 0,1 1 0,0-1 0,0 1 0,0 0 0,1 0 0,0 0 0,0 0 0,0 1 0,0-1 0,1 1 0,0-1 0,-2 10 0,3-11 0,0 0 0,0 0 0,1 0 0,0 0 0,-1 0 0,1 1 0,1-1 0,-1 0 0,1 0 0,-1 0 0,1 0 0,0 0 0,0 0 0,1 0 0,-1-1 0,1 1 0,0 0 0,0-1 0,0 1 0,1-1 0,-1 0 0,1 1 0,0-1 0,0-1 0,0 1 0,4 3 0,-1-2 0,0 1 0,1-1 0,0-1 0,0 1 0,0-1 0,0 0 0,0 0 0,1-1 0,-1 0 0,1-1 0,0 0 0,-1 0 0,1 0 0,8-1 0,-11-1 0,-1 0 0,1 0 0,0-1 0,0 1 0,-1-1 0,1 0 0,-1 0 0,1-1 0,-1 1 0,0-1 0,0 0 0,0 0 0,-1-1 0,1 1 0,-1-1 0,1 0 0,-1 0 0,0 0 0,-1 0 0,1 0 0,-1 0 0,4-10 0,0-1 0,0 0 0,-1-1 0,6-29 0,-10 40 0,0-1 0,0 0 0,-1 1 0,1-1 0,-1 0 0,0 1 0,-1-1 0,0 0 0,0 1 0,0-1 0,0 1 0,-1-1 0,0 1 0,-4-8 0,5 11 0,1 1 0,-1 0 0,0-1 0,0 1 0,0 0 0,0 0 0,-1 0 0,1 0 0,0 0 0,0 0 0,-1 0 0,1 0 0,0 1 0,-1-1 0,1 0 0,-1 1 0,1-1 0,-1 1 0,1 0 0,-1-1 0,1 1 0,-1 0 0,-2 0 0,1 1 0,0-1 0,0 1 0,0 0 0,0 0 0,1 0 0,-1 0 0,0 1 0,1-1 0,-1 1 0,1 0 0,-4 3 0,-2 2 0,1 0 0,0 1 0,0 0 0,1 0 0,0 1 0,-6 11 0,5-5 0,1 0 0,0 1 0,1 0 0,1-1 0,1 2 0,-3 23 0,6-35 0,0 0 0,0 0 0,0 0 0,0 0 0,1 0 0,0 0 0,0 0 0,1 0 0,-1-1 0,1 1 0,3 5 0,-4-7 0,1-1 0,-1 0 0,1 0 0,0 0 0,0 0 0,0 0 0,1 0 0,-1 0 0,0-1 0,1 1 0,-1-1 0,1 1 0,-1-1 0,1 0 0,0 0 0,-1 0 0,1-1 0,0 1 0,0-1 0,-1 1 0,5-1 0,-3 0 0,0-1 0,0 1 0,0-1 0,0 0 0,0 0 0,0 0 0,0 0 0,-1-1 0,1 0 0,-1 1 0,1-1 0,-1-1 0,1 1 0,-1 0 0,0-1 0,0 0 0,0 0 0,-1 0 0,1 0 0,-1 0 0,1 0 0,-1 0 0,0-1 0,0 0 0,0 1 0,-1-1 0,3-7 0,-1 2 0,0 0 0,0-1 0,-1 1 0,0-1 0,-1 0 0,0 1 0,0-1 0,-1 0 0,-1 0 0,-1-13 0,-5 8 0,0 25 0,-1 26 0,8-33 0,-1 0 0,1 0 0,0 0 0,0 0 0,0 0 0,0 0 0,0 0 0,1 0 0,-1 0 0,1 0 0,0-1 0,0 1 0,0 0 0,0 0 0,1-1 0,-1 1 0,1-1 0,-1 1 0,1-1 0,0 1 0,0-1 0,0 0 0,4 3 0,0-2 0,-1 0 0,1-1 0,-1 0 0,1 0 0,0-1 0,0 1 0,0-1 0,0-1 0,0 1 0,12-1 0,-9 0 0,0 0 0,-1-1 0,1 0 0,0 0 0,0-1 0,-1 0 0,1-1 0,-1 0 0,0 0 0,12-7 0,-17 9 0,-1-1 0,1 0 0,-1 0 0,0 0 0,1 0 0,-1 0 0,0-1 0,0 1 0,0 0 0,-1-1 0,1 0 0,-1 1 0,1-1 0,-1 0 0,0 0 0,0 0 0,0 0 0,0 0 0,-1 0 0,1 0 0,-1 0 0,0 0 0,1 0 0,-2 0 0,1-1 0,0 1 0,-1 0 0,1 0 0,-1 0 0,0 0 0,0 0 0,0 0 0,-2-3 0,-1-2 0,0-1 0,-1 1 0,0 1 0,0-1 0,-1 1 0,0 0 0,-1 0 0,1 0 0,-1 1 0,0 0 0,-1 0 0,1 1 0,-16-8 0,9 6 0,-1 0 0,1 1 0,-1 1 0,-1 0 0,1 1 0,-1 0 0,-20-1 0,33 5 0,-1 0 0,0 0 0,1 0 0,-1 0 0,0 0 0,1 1 0,-1 0 0,1 0 0,-1 0 0,1 0 0,-1 0 0,1 1 0,-1-1 0,1 1 0,0 0 0,0 0 0,0 0 0,0 1 0,0-1 0,1 1 0,-1-1 0,1 1 0,0 0 0,-1 0 0,1 0 0,1 0 0,-1 0 0,0 1 0,1-1 0,-1 1 0,1-1 0,-1 6 0,1-4 0,0 1 0,0 0 0,0 0 0,1 0 0,0-1 0,0 1 0,0 0 0,1 0 0,0 0 0,0-1 0,0 1 0,1 0 0,0-1 0,0 1 0,1-1 0,-1 0 0,1 0 0,0 0 0,0 0 0,5 5 0,1-2 0,0 0 0,0-1 0,1 0 0,0-1 0,0 0 0,1-1 0,0 1 0,0-2 0,0 0 0,1 0 0,15 2 0,20 3 0,70 4 0,-101-12 0,2 1 0,1 0 0,-1-1 0,0-2 0,0 1 0,1-2 0,-1-1 0,0 0 0,-1-1 0,1-1 0,20-8 0,-34 10 0,0 0 0,0 1 0,-1-1 0,1-1 0,-1 1 0,0 0 0,0-1 0,0 1 0,-1-1 0,1 0 0,-1 0 0,0 0 0,0 0 0,0-1 0,-1 1 0,1 0 0,-1-1 0,0 1 0,0-1 0,-1 0 0,1 1 0,-1-1 0,0 1 0,-1-1 0,1 0 0,-1 1 0,1-1 0,-3-5 0,1 2 0,1 1 0,-1-1 0,-1 1 0,0 0 0,0-1 0,0 1 0,-1 0 0,0 1 0,0-1 0,-1 1 0,1 0 0,-2 0 0,1 0 0,0 1 0,-1 0 0,-7-5 0,7 6 0,-1 1 0,1 0 0,-1 1 0,0-1 0,0 2 0,0-1 0,0 0 0,0 1 0,0 1 0,-1-1 0,1 1 0,-11 1 0,15-1 0,1 1 0,-1-1 0,1 1 0,0 0 0,-1-1 0,1 1 0,0 0 0,-1 1 0,1-1 0,0 0 0,0 0 0,0 1 0,0 0 0,0-1 0,0 1 0,1 0 0,-1 0 0,0 0 0,1 0 0,-1 0 0,1 0 0,0 0 0,0 0 0,0 1 0,0-1 0,0 0 0,0 1 0,1-1 0,-1 1 0,1-1 0,0 1 0,0-1 0,0 1 0,0-1 0,0 1 0,0-1 0,0 1 0,2 4 0,0-2 0,-1 1 0,1-1 0,0 1 0,0-1 0,1 1 0,0-1 0,0 0 0,0 0 0,0-1 0,1 1 0,0-1 0,0 1 0,0-1 0,0 0 0,1-1 0,0 1 0,-1-1 0,1 0 0,0 0 0,1 0 0,-1-1 0,0 0 0,7 2 0,4 1 0,1 0 0,-1-1 0,1-1 0,0 0 0,0-2 0,31 0 0,-33-2 0,0 0 0,-1-1 0,1-1 0,0 0 0,20-9 0,-30 11 0,0-1 0,0 0 0,-1 0 0,1-1 0,-1 1 0,0-1 0,0 0 0,0 0 0,0 0 0,0-1 0,-1 1 0,1-1 0,-1 0 0,0 0 0,0 0 0,0-1 0,-1 1 0,0-1 0,4-8 0,-6 9 0,0 0 0,0 1 0,0-1 0,0 1 0,-1-1 0,1 0 0,-1 1 0,0-1 0,0 1 0,-1 0 0,1-1 0,-1 1 0,1 0 0,-1 0 0,0 0 0,0 0 0,0 0 0,-1 0 0,1 1 0,-1-1 0,1 1 0,-1-1 0,0 1 0,0 0 0,0 0 0,-4-1 0,-1-3 0,-1 1 0,-1 0 0,1 0 0,-1 1 0,0 0 0,0 1 0,-20-4 0,29 6 0,-1 1 0,0 0 0,0 0 0,0 0 0,0 0 0,0 0 0,0 0 0,0 1 0,0-1 0,1 1 0,-1-1 0,0 1 0,0 0 0,0-1 0,1 1 0,-1 0 0,0 0 0,1 0 0,-1 0 0,1 1 0,-1-1 0,1 0 0,0 1 0,-1-1 0,1 1 0,0-1 0,0 1 0,0 0 0,0-1 0,0 1 0,1 0 0,-1 0 0,0-1 0,1 1 0,-1 0 0,1 0 0,0 0 0,-1 2 0,1 1 0,0 0 0,0 0 0,0 0 0,0 0 0,1 0 0,0 0 0,0 0 0,0 0 0,0-1 0,1 1 0,0 0 0,0-1 0,0 1 0,4 4 0,2 0 0,0-1 0,0 1 0,1-1 0,0-1 0,1 0 0,-1 0 0,1-1 0,1 0 0,-1-1 0,1 0 0,0 0 0,12 2 0,19 5 0,80 11 0,-117-22 0,175 22 0,-151-21 0,0-1 0,1-1 0,-1-1 0,32-7 0,-58 8 0,-1 0 0,0-1 0,1 1 0,-1-1 0,1 0 0,-1 1 0,0-1 0,0 0 0,0-1 0,0 1 0,1 0 0,-1-1 0,-1 1 0,1-1 0,0 1 0,0-1 0,1-2 0,-2 2 0,-1 1 0,1 0 0,-1-1 0,1 1 0,-1-1 0,0 1 0,0-1 0,1 1 0,-1-1 0,0 1 0,-1 0 0,1-1 0,0 1 0,0-1 0,-1 1 0,1-1 0,0 1 0,-1 0 0,0-1 0,0-1 0,-4-5 0,0 1 0,0 0 0,-1 1 0,1-1 0,-1 1 0,-1 1 0,1-1 0,-8-4 0,-11-7 0,0 2 0,-1 1 0,0 1 0,-1 1 0,-1 1 0,0 1 0,0 2 0,-1 1 0,1 1 0,-2 2 0,1 1 0,-46 0 0,64 4 0,1 0 0,-1 0 0,0 1 0,-20 7 0,28-8 0,1 0 0,-1-1 0,1 1 0,-1 0 0,1 1 0,0-1 0,0 0 0,0 1 0,-1-1 0,1 1 0,1 0 0,-1 0 0,0 0 0,0 0 0,1 0 0,-1 0 0,1 0 0,-1 0 0,1 1 0,0-1 0,0 0 0,0 1 0,0-1 0,1 1 0,-2 3 0,2-4 0,1-1 0,-1 1 0,0 0 0,0-1 0,1 1 0,-1-1 0,1 1 0,-1-1 0,1 1 0,-1-1 0,1 1 0,0-1 0,0 0 0,0 1 0,0-1 0,0 0 0,0 0 0,0 0 0,0 0 0,3 2 0,32 17 0,-36-19 0,42 16 0,0-1 0,2-2 0,81 16 0,142 6 0,-218-30 0,-30-2 0,0-2 0,0 0 0,1-1 0,-1-1 0,0-1 0,29-4 0,-47 5 0,-1 0 0,1 0 0,0 0 0,-1 0 0,1 0 0,-1 0 0,1 0 0,0 0 0,-1 0 0,1 0 0,-1-1 0,1 1 0,0 0 0,-1 0 0,1-1 0,-1 1 0,1 0 0,-1-1 0,1 1 0,-1-1 0,1 1 0,-1 0 0,1-1 0,-1 1 0,0-1 0,1 1 0,-1-1 0,0 0 0,1 1 0,-1-1 0,0 1 0,0-1 0,0 0 0,0 1 0,1-1 0,-1 1 0,0-1 0,0 0 0,0 1 0,0-1 0,0 0 0,0 1 0,0-1 0,-1 1 0,1-1 0,0 0 0,0 1 0,0-1 0,-1 1 0,1-1 0,0 1 0,-1-1 0,1 0 0,0 1 0,-1 0 0,1-1 0,-1 1 0,1-1 0,0 1 0,-1-1 0,1 1 0,-1 0 0,-1-1 0,-37-25 0,2 11 0,0 2 0,-1 1 0,-1 2 0,-65-8 0,-163-4 0,266 22 0,-35-2 0,16-1 0,0 2 0,0 0 0,1 2 0,-1 0 0,0 1 0,0 0 0,-25 8 0,44-9 0,-1-1 0,1 0 0,0 1 0,0-1 0,0 1 0,0-1 0,0 1 0,0-1 0,0 1 0,0 0 0,0 0 0,0-1 0,0 1 0,1 0 0,-1 0 0,0 0 0,0 0 0,0 1 0,1-1 0,0-1 0,0 1 0,0 0 0,0-1 0,0 1 0,0-1 0,0 1 0,0 0 0,1-1 0,-1 1 0,0-1 0,0 1 0,1 0 0,-1-1 0,0 1 0,0-1 0,1 1 0,-1-1 0,1 1 0,-1-1 0,0 0 0,1 1 0,-1-1 0,2 1 0,2 2 0,1 0 0,0 0 0,0 0 0,0-1 0,0 0 0,7 2 0,29 7 0,0-2 0,0-3 0,44 3 0,135-3 0,-154-6 0,-22 1 0,0 1 0,1-3 0,85-11 0,-117 6 0,-19-2 0,-27-6 0,-64-9 0,0 4 0,-136-10 0,-3 1 0,211 23 0,32 4 0,43 4 0,-42-3 0,286 30 0,-269-25 0,-43-5 0,-328-23 0,-101-10 0,630 49 0,988 98 0,-1140-110 0,-29-2 0,-6-1 0,-54 1 0,-349-10 0,394 7 0,-369-14-447,-128-1-1343,-117 2 630,-2843-11-4687,3325 26 7259,619 5-1130,-22-1-88,2947 47 1382,-2976-44-659,-303-4-649,44-4-231,-217-4-37,-1738-87-91,-4 50-2023,1203 33 1821,108 4-880,126 3 880,240 0 233,-100 3 480,209 0 300,29 1-1,328 13-359,-23-5-38,2872 81 3256,-3193-92-3522,58 1 379,-60-1-452,-8 0-17,-33 1-13,-950-4-18,-920 3-230,1857 1 250,-299 8-259,313-4 304,38-5 0,0 0 0,0 0 0,1 0 0,-1 0 0,0 0 0,0 0 0,0 0 0,0 0 0,1 0 0,-1 0 0,0 0 0,0 1 0,0-1 0,0 0 0,0 0 0,1 0 0,-1 0 0,0 0 0,0 0 0,0 0 0,0 0 0,0 0 0,0 0 0,0 1 0,1-1 0,-1 0 0,0 0 0,0 0 0,0 0 0,0 0 0,0 0 0,0 1 0,0-1 0,0 0 0,0 0 0,0 0 0,0 0 0,0 1 0,0-1 0,0 0 0,0 0 0,0 0 0,0 0 0,0 0 0,0 1 0,0-1 0,0 0 0,0 0 0,0 0 0,0 0 0,0 0 0,0 1 0,0-1 0,0 0 0,-1 0 0,1 0 0,0 0 0,0 0 0,0 1 0,68 11 0,423 30 0,-75-20-64,88-3-193,2405 12-3669,-2814-32 4100,-80 1 19,-20-1 50,-148 0 889,-156 0-783,-138 1-227,-88-1 355,-1456 15-342,1695-3 85,119 3 657,135-4-672,41-6-174,12 0-29,84 9-21,184 0 19,188 3-524,163 0-1571,159-3 1187,2681 7-2949,-3333-21 3857,-114 0 0,-21 1 0,-6-1 0,-173-5 0,111 4 0,-378-8 0,-197-1-1,-168 3 18,-96 2 49,-2376 31-1757,2869-11 1691,183 1 312,173-6 195,54-5-246,14-1-15,107 6 300,216-2-546,194-2 133,206-3 400,168-1-423,3064 14-2708,-3707-17 2476,-218-1 95,-63-2 23,-223-13 4,-270-9 0,-207-4-122,-146 1-367,-3432-69 1351,4213 98-750,133 1-67,28 0-45,234 2 0,200-1 238,141 0 714,3118 1 180,-3581-4-1132,-152-3 48,-35 5-43,0 0 1,0 0 0,0 0-1,0 0 1,0 0 0,-1 0-1,1 0 1,0 0 0,0 0-1,0 0 1,0 0 0,0 0 0,0 0-1,0-1 1,-1 1 0,1 0-1,0 0 1,0 0 0,0 0-1,0 0 1,0 0 0,0-1-1,0 1 1,0 0 0,0 0 0,0 0-1,0 0 1,0 0 0,0-1-1,0 1 1,0 0 0,0 0-1,0 0 1,0 0 0,0 0-1,0-1 1,0 1 0,0 0 0,0 0-1,0 0 1,0 0 0,0 0-1,0-1 1,0 1 0,0 0-1,0 0 1,0 0 0,1 0-1,-1 0 1,0 0 0,0 0 0,0-1-1,0 1 1,0 0 0,0 0-1,0 0 1,1 0 0,-97-16 1503,-869-58 574,-7 53 1807,940 21-3429,81 1-490,1502 3-147,-1130-5 152,-362 0 24,-127-3 0,-519-23 0,63 6-916,-115 0-2747,-2025-29 1200,2615 50 2463,11 0 0,67 0 0,27 0 0,191 1 0,150 4 447,105 2 1339,2674 89-1416,-3057-88-370,-99-4 0,-61-1 0,-197-1 0,-194-9-104,-149-3-314,-3629-25-2735,4447 45 4998,179 2-1477,225 6-514,206 0-439,229-1 6,170-4-1148,3569 47-3637,-4137-49 5331,-268-4 1210,-262-5-448,-144-2-341,-19-1 105,-81-2 856,-271-8-816,-231-3-316,-171 0 649,-4427-15-3156,5075 29 2710,108 1 10,26-1 63,198 1 850,212-1-796,148 0 1640,3168 0-1592,-3998-8-595,-177-3-221,-192 1-663,-163 2 545,-3581-5-249,4292 14 588,13-1 0,156 1 0,234 3 0,212 1-47,168 2-141,100 4 116,-465-6 23,2423 50-40,-2360-42 31,-195-3 43,-174-7 15,-51 0 0,-415 4 0,228-8 0,-432 2-134,-164-2-404,-1410 0 101,737 0 4046,1227 2-2947,207 2-662,62 1 0,214 7 0,231 3-473,194 1-1420,142 3 862,900 17-1871,858 9 4529,-2439-42-1627,-113-2 0,-26 1 0,-200-3 0,-184-6-90,-157-3-269,-2667-22 3420,3404 33-3061,2384 2 5725,-2961-2-5725,-85 0-679,-204 0-2034,-156 0 1464,-1136 0-1696,-274 0 3038,2913 8-93,-25 3 75,182-1 223,120-2-284,2623 4-2507,-3055-16 1985,-353 4 400,-63 1 144,99-13-1,-180 11 251,-9 0 59,-27-1 286,-281-6-473,-586 64-1,753-35-120,2 6 0,-145 47 0,59 13 3850,207-79-3127,1 1 1,0 1-1,0 1 0,1 1 1,-30 25-1,46-35-695,0-1 0,1 1 0,-1 0-1,1 0 1,-1 0 0,1 0 0,-1 0 0,1 0 0,0 0 0,0 0-1,0 1 1,0-1 0,0 3 0,1-4-44,0 0 0,0 0 1,0 0-1,0 0 0,0 0 0,0 0 0,1-1 1,-1 1-1,0 0 0,0 0 0,1 0 0,-1 0 1,1 0-1,-1-1 0,1 1 0,-1 0 0,1-1 1,-1 1-1,1 0 0,0-1 0,-1 1 0,1 0 1,0-1-1,0 1 0,4 1 5,0 0 0,0 0-1,-1 0 1,1-1 0,0 0 0,0 0-1,0 0 1,1-1 0,-1 0 0,0 0-1,9-1 1,29-4-26,0-3 0,0-1 0,0-2 0,-1-2 0,-1-2 0,43-22 0,-17 3 0,-1-3 0,107-80 0,-70 31 0,-93 76 0,1-1 0,-2 0 0,0-1 0,0 0 0,-1 0 0,12-24 0,-19 34 0,0-1 0,1 1 0,-1 0 0,-1-1 0,1 1 0,0-1 0,-1 1 0,1-1 0,-1 1 0,0-1 0,1 1 0,-1-1 0,-1 0 0,1 1 0,0-1 0,-1 1 0,1-1 0,-1 1 0,0-1 0,1 1 0,-1 0 0,0-1 0,-1 1 0,1 0 0,0-1 0,-1 1 0,1 0 0,-1 0 0,0 0 0,0 1 0,1-1 0,-1 0 0,0 1 0,-1-1 0,1 1 0,-3-2 0,-5-1 0,1-1 0,-1 2 0,0 0 0,-1 0 0,1 1 0,-1 0 0,-15-1 0,-8 2 0,1 2 0,-1 1 0,0 2 0,1 1 0,-1 1 0,1 2 0,1 1 0,0 2 0,0 1 0,1 2 0,-57 33 0,86-45 0,0-1 0,-1 0 0,1 1 0,0-1 0,0 1 0,0-1 0,0 1 0,0 0 0,0 0 0,1 0 0,-1 0 0,1 0 0,-1 1 0,1-1 0,0 0 0,0 1 0,-2 3 0,3-5 0,1 0 0,-1 1 0,0-1 0,0 0 0,1 0 0,-1 0 0,1 0 0,-1 0 0,1 1 0,0-1 0,-1 0 0,1 0 0,0 0 0,-1-1 0,1 1 0,0 0 0,0 0 0,0 0 0,0-1 0,0 1 0,0 0 0,0-1 0,0 1 0,0-1 0,2 1 0,8 4 0,1-2 0,-1 1 0,1-2 0,-1 0 0,22 2 0,-12-3 0,-1-1 0,0-1 0,1 0 0,-1-2 0,20-4 0,-33 5 0,0 0 0,0 0 0,0 0 0,0-1 0,-1 1 0,1-2 0,-1 1 0,0-1 0,0 0 0,0 0 0,-1-1 0,1 1 0,-1-1 0,0-1 0,0 1 0,-1-1 0,7-9 0,-10 12 0,0-1 0,0 1 0,0 0 0,0 0 0,0 0 0,-1-1 0,0 1 0,1 0 0,-1 0 0,0-1 0,-1 1 0,1 0 0,-1 0 0,1-1 0,-1 1 0,0 0 0,0 0 0,0 0 0,-1 0 0,1 0 0,-1 0 0,1 0 0,-1 1 0,0-1 0,-3-2 0,-2-4 0,-1 1 0,0 1 0,0-1 0,-1 1 0,0 1 0,-17-10 0,-12-3 0,-1 1 0,0 3 0,-1 1 0,-1 2 0,-76-12 0,15 10 0,-133 0 0,-28 22 0,218-3 0,-1 1 0,1 3 0,-74 24 0,111-31 0,1 1 0,-1 0 0,1 1 0,0 0 0,1 0 0,-1 0 0,1 1 0,-11 9 0,16-12 0,0-1 0,1 0 0,-1 0 0,0 0 0,0 0 0,0 1 0,1-1 0,-1 0 0,1 1 0,-1-1 0,1 1 0,-1-1 0,1 0 0,0 1 0,0-1 0,0 1 0,0-1 0,0 1 0,0-1 0,0 3 0,1-2 0,0 0 0,1 0 0,-1 1 0,0-1 0,1 0 0,-1 0 0,1 0 0,-1 0 0,1-1 0,0 1 0,0 0 0,0-1 0,0 1 0,0-1 0,0 0 0,3 2 0,15 5 0,0 0 0,0-1 0,1-1 0,0-1 0,0-1 0,33 3 0,-51-6 0,896 47-742,-806-46 641,31 0-20,458-5 73,-564 3 48,0-1 0,33-8 0,-51 9 0,1 0 0,-1 0 0,0 0 0,0 0 0,1 0 0,-1 0 0,0 0 0,0 0 0,0 0 0,1 0 0,-1 0 0,0 0 0,0 0 0,0 0 0,1 0 0,-1 0 0,0 0 0,0 0 0,0 0 0,0-1 0,1 1 0,-1 0 0,0 0 0,0 0 0,0 0 0,0 0 0,0-1 0,1 1 0,-1 0 0,0 0 0,0 0 0,0 0 0,0-1 0,0 1 0,0 0 0,0 0 0,0-1 0,0 1 0,0 0 0,0 0 0,0 0 0,0-1 0,0 1 0,0 0 0,0 0 0,0 0 0,0-1 0,0 1 0,0 0 0,0 0 0,0 0 0,0-1 0,-20-7 0,-42-5 0,0 3 0,-90-4 0,89 10 0,-1030-44-1581,-5 40 1473,947 8 118,81 0-24,-278 6 799,334-6-747,-1 2 1,1-1-1,-21 6 1,35-7-39,0 0 0,0 0 0,0 0 0,0 0 0,-1 0 0,1 0 0,0 0 0,0 0 0,0 0 0,0 0 0,-1 0 0,1 0 0,0 0 0,0 0 0,0 1 0,0-1 0,-1 0 0,1 0 0,0 0 0,0 0 0,0 0 0,0 0 0,0 0 0,-1 1 0,1-1 0,0 0 0,0 0 0,0 0 0,0 0 0,0 1 0,0-1 0,0 0 0,0 0 0,0 0 0,0 0 0,0 1 0,0-1 0,0 0 0,0 0 0,0 0 0,0 0 0,0 1 0,0-1 0,0 0 0,0 0 0,0 0 0,0 1 0,0-1 0,0 0 0,0 0 0,0 0 0,0 0 0,0 0 0,0 1 0,1-1 0,-1 0 0,20 8 0,44 2 0,112 5 0,-132-12 0,1906 39 187,-1890-42-186,18 1-1,243-6 0,-315 5 0,0 0 0,0-1 0,0 0 0,0 0 0,0 0 0,0 0 0,7-4 0,-13 5 0,0 0 0,0 0 0,0-1 0,0 1 0,0 0 0,0 0 0,0-1 0,0 1 0,0 0 0,0-1 0,0 1 0,-1 0 0,1 0 0,0-1 0,0 1 0,0 0 0,0 0 0,0 0 0,-1-1 0,1 1 0,0 0 0,0 0 0,0 0 0,-1-1 0,1 1 0,0 0 0,0 0 0,-1 0 0,1 0 0,0 0 0,0 0 0,-1 0 0,1-1 0,0 1 0,0 0 0,-1 0 0,1 0 0,0 0 0,0 0 0,-1 0 0,1 0 0,-1 0 0,-35-8 0,-379-42-250,-18 28-241,362 19 411,-700-16 947,624 17-402,435 3-465,1093 16-1300,-719-7 2205,-604-10-736,-56 0-169,-6-1-4,-32-1 6,-1337-20-958,837 22 2264,2055 2-2481,-863-3 1924,-601-1-615,-53-1-114,-12 0-20,-97-8-14,-1237-19-1196,1078 30 1112,-707 0 1231,2726-39 20,-1720 35-924,-29 3-186,-6 0-32,-49-1-71,-900 0 58,413 4 0,2218-2 0,-1916-10 0,-2574-4-4035,2764 14 4032,-391 4 3,79 5-64,298-7 12,-297 20-211,319-13 234,39-9 29,-1-1 0,0 1-1,0 0 1,0 0-1,0 0 1,1 0 0,-1 0-1,0 0 1,0 0-1,0 0 1,1 0-1,-1 0 1,0 0 0,0 0-1,0 0 1,0 0-1,1 0 1,-1 1 0,0-1-1,0 0 1,0 0-1,0 0 1,1 0 0,-1 0-1,0 0 1,0 0-1,0 0 1,0 1 0,0-1-1,0 0 1,1 0-1,-1 0 1,0 0 0,0 0-1,0 1 1,0-1-1,0 0 1,0 0 0,0 0-1,0 0 1,0 1-1,0-1 1,0 0 0,0 0-1,0 0 1,0 0-1,0 1 1,0-1 0,0 0-1,0 0 1,0 0-1,0 1 1,0-1 0,0 0-1,0 0 1,0 0-1,0 0 1,0 1-1,0-1 1,-1 0 0,1 0-1,0 0 1,0 0-1,0 0 1,0 0 0,0 1-1,0-1 1,-1 0-1,1 0 1,66 11 283,759 20 1388,-657-30-919,660 1-46,-1207-9-726,-2092-13-362,2636 20 382,2255 1-475,-2602-5 475,-1354-11 219,523 9-100,1293 7-119,36-1 0,553 2-1719,1043-4 1463,-1834-2 256,-72 1 0,-16-1 0,-125-10 0,-2278-17 680,2213 41-680,126-3 0,84-3 0,46-1 0,170 2 0,140-2-236,125-1-705,1263 24-577,-559-7 1474,-1063-16 44,-586-8 0,29 0-42,-120-1-124,136 3-72,-2392 4-1411,2391 10 1420,140 3 229,242-12 0,0 1 0,-41 10 0,68-13 1,1 0 0,-1 0 0,1 0 0,0 0 0,-1 0 1,1 0-1,-1 0 0,1 0 0,-1 0 0,1 1 0,0-1 0,-1 0 0,1 0 0,0 0 0,-1 1 0,1-1 1,-1 0-1,1 0 0,0 1 0,0-1 0,-1 0 0,1 0 0,0 1 0,-1-1 0,1 0 0,0 1 0,0-1 1,0 1-1,-1-1 0,1 0 0,0 1 0,0-1 0,0 1 0,0-1 0,0 0 0,0 1 0,0-1 1,0 1-1,25 10 297,135 11 1067,1000 48 822,-840-56-1996,68 3-164,816 58 1328,-1127-66-1355,-69-5 0,-20-1 0,-186 2 0,117-5 0,33 0 6,-1032 14 629,5 68-384,1013-75-159,40-6-55,0 1 0,1 1-1,0 1 1,-1 1 0,1 1-1,1 0 1,-21 10 0,40-15-37,1-1 0,-1 0 0,1 0 0,0 0 0,-1 0 0,1 1 0,-1-1 0,1 0 0,0 1 0,-1-1 0,1 0 0,0 0 0,-1 1 0,1-1 0,0 1 0,0-1 0,-1 0 0,1 1 0,0-1 0,0 1 0,0-1 0,-1 0 0,1 1 0,0-1 0,0 1 0,0-1 0,0 1 0,0 0 0,13 7 0,16-1 0,1-1 0,0-2 0,0-1 0,43-2 0,-54-1 0,255-2 0,0-11 0,298-55 0,-541 63 15,181-35 639,-172 31-518,-1-3 1,-1-1 0,44-21-1,-77 32-136,-1-1 0,1 1 0,0-1 0,-1 0 0,0 0 0,1-1 0,-1 1 0,-1-1 0,1 0 0,3-4 0,-6 7 0,-1 0 0,1 0 0,-1 1 0,0-1 0,1 0 0,-1 0 0,0 1 0,0-1 0,0 0 0,0 0 0,1 0 0,-1 0 0,0 1 0,0-1 0,0 0 0,-1 0 0,1 0 0,0 0 0,0 1 0,0-1 0,-1 0 0,1 0 0,0 0 0,-1 0 0,-1-1 0,1 1 0,-1-1 0,1 1 0,-1-1 0,0 1 0,1 0 0,-1 0 0,0 0 0,0 0 0,0 0 0,0 0 0,0 0 0,-4 0 0,-20-6 0,0 2 0,-1 1 0,0 1 0,0 1 0,0 2 0,-36 3 0,-12 5 0,-75 18 0,122-20 0,0 1 0,-45 17 0,55-10 0,18-14 0,0 0 0,0 1 0,1-1 0,-1 1 0,0-1 0,0 0 0,0 1 0,0-1 0,1 1 0,-1-1 0,0 0 0,0 1 0,0-1 0,1 0 0,-1 1 0,0-1 0,1 0 0,-1 0 0,0 1 0,1-1 0,-1 0 0,0 0 0,1 1 0,-1-1 0,1 0 0,-1 0 0,0 0 0,1 0 0,0 0 0,42 7 0,-20-6 0,0-1 0,0-2 0,45-8 0,-59 8 0,0 0 0,0 0 0,0-1 0,-1-1 0,1 1 0,-1-1 0,0-1 0,0 0 0,0 0 0,-1 0 0,1-1 0,11-12 0,-18 16 0,1 0 0,0 0 0,-1 0 0,1 0 0,-1-1 0,0 1 0,0 0 0,0-1 0,0 1 0,0-1 0,-1 1 0,1-1 0,-1 1 0,1-1 0,-1 0 0,0 1 0,0-1 0,0 1 0,-1-1 0,1 0 0,0 1 0,-1-1 0,0 1 0,1-1 0,-1 1 0,0-1 0,-1 1 0,1 0 0,0 0 0,0-1 0,-1 1 0,0 0 0,1 0 0,-1 0 0,0 0 0,0 1 0,-3-3 0,-4-3 0,1 0 0,-2 1 0,1 1 0,0-1 0,-1 1 0,0 1 0,-18-6 0,-8 1 0,-1 2 0,1 1 0,-47-1 0,-115 6 0,131 2 0,33-1 0,22-1 0,-1 1 0,1 0 0,0 0 0,-1 1 0,1 1 0,0 0 0,0 1 0,0 0 0,-14 6 0,25-9 0,1 0 0,-1 0 0,0 1 0,1-1 0,-1 0 0,0 1 0,1-1 0,-1 1 0,1-1 0,-1 1 0,1-1 0,-1 1 0,1-1 0,-1 1 0,1 0 0,-1-1 0,1 1 0,0 0 0,-1-1 0,1 1 0,0 0 0,0-1 0,0 1 0,-1 0 0,1 0 0,0-1 0,0 1 0,0 0 0,0 0 0,0-1 0,0 1 0,0 0 0,1 0 0,0 1 0,0 1 0,0-1 0,0 0 0,1-1 0,-1 1 0,1 0 0,-1 0 0,1-1 0,0 1 0,3 2 0,5 3 0,0-1 0,0-1 0,21 9 0,10-1 0,1-2 0,1-2 0,0-2 0,44 2 0,176-6 0,-201-7 0,64-11 0,-110 13 0,1-2 0,0 0 0,-1-1 0,0 0 0,0-1 0,-1-1 0,0-1 0,27-17 0,-40 24 0,0-1 0,-1 1 0,1 0 0,0-1 0,-1 1 0,1-1 0,-1 0 0,0 1 0,1-1 0,-1 0 0,0 0 0,0 0 0,0 0 0,0 0 0,0 0 0,-1 0 0,1 0 0,0-4 0,-1 4 0,-1 0 0,1 1 0,0-1 0,-1 0 0,1 1 0,-1-1 0,0 0 0,0 1 0,1-1 0,-1 1 0,0-1 0,0 1 0,0 0 0,-1-1 0,1 1 0,0 0 0,0 0 0,-3-2 0,-5-2 0,0-1 0,0 2 0,-1-1 0,1 1 0,-1 1 0,-15-4 0,-29-4 0,0 2 0,0 2 0,-1 3 0,0 3 0,0 2 0,1 2 0,-77 14 0,53 2 0,72-17 0,0 0 0,1 1 0,-1 0 0,0 0 0,1 0 0,0 1 0,-1 0 0,1 0 0,1 0 0,-6 6 0,9-9 0,0 0 0,0 0 0,0 0 0,0 1 0,0-1 0,1 0 0,-1 0 0,0 0 0,1 1 0,-1-1 0,1 0 0,-1 1 0,1-1 0,0 0 0,0 1 0,0-1 0,-1 1 0,1-1 0,0 0 0,1 1 0,-1-1 0,0 1 0,0-1 0,1 0 0,-1 1 0,0-1 0,1 0 0,0 1 0,-1-1 0,1 0 0,0 0 0,-1 0 0,1 1 0,0-1 0,0 0 0,0 0 0,0 0 0,0 0 0,0-1 0,0 1 0,1 0 0,-1 0 0,3 1 0,4 2 0,1 1 0,0-1 0,0-1 0,1 0 0,12 3 0,46 8 0,1-3 0,133 2 0,139-26 0,-304 11 0,-13 1 0,1-1 0,-1 0 0,0-2 0,0-1 0,-1-1 0,37-13 0,-59 18 0,1 1 0,-1-1 0,1 0 0,0 1 0,-1-1 0,0 0 0,1 0 0,-1 0 0,1 0 0,-1 0 0,0-1 0,0 1 0,0 0 0,0 0 0,0-1 0,0 1 0,0-1 0,0 1 0,0-1 0,-1 1 0,1-1 0,0 0 0,-1 1 0,0-1 0,1-3 0,-1 2 0,-1 1 0,0-1 0,1 0 0,-1 1 0,0-1 0,-1 1 0,1-1 0,0 1 0,-1-1 0,1 1 0,-1 0 0,0 0 0,0 0 0,-3-3 0,-6-5 0,-1 0 0,-1 1 0,0 0 0,-25-12 0,-11-1 0,-2 3 0,0 2 0,0 2 0,-2 2 0,-63-7 0,-272-4 0,340 23 0,-126 3 0,152-1 0,-1 2 0,0 0 0,1 1 0,0 2 0,-27 9 0,48-14 0,-1-1 0,0 0 0,1 1 0,-1 0 0,0-1 0,1 1 0,-1 0 0,1 0 0,-1 0 0,1 0 0,-1 0 0,1 0 0,0 1 0,-1-1 0,1 0 0,0 1 0,0-1 0,0 1 0,0-1 0,0 1 0,1-1 0,-1 1 0,0 0 0,1-1 0,-1 3 0,1-2 0,1 0 0,-1 1 0,1-1 0,0 0 0,-1 0 0,1 0 0,0 0 0,0-1 0,1 1 0,-1 0 0,0 0 0,1-1 0,-1 1 0,1-1 0,-1 1 0,1-1 0,2 2 0,9 6 0,0-1 0,0 0 0,1-1 0,21 9 0,20 1 0,0-2 0,1-2 0,1-2 0,74 3 0,233-6 0,-286-8 0,-50 0 0,-21 1 0,1 0 0,0-1 0,-1 0 0,1 0 0,0-1 0,-1 0 0,1-1 0,0 1 0,-1-2 0,8-2 0,-15 5 0,0 0 0,0 0 0,0-1 0,1 1 0,-1 0 0,0-1 0,0 1 0,0 0 0,0 0 0,0-1 0,0 1 0,0 0 0,0-1 0,0 1 0,1 0 0,-1-1 0,-1 1 0,1 0 0,0-1 0,0 1 0,0 0 0,0-1 0,0 1 0,0 0 0,0 0 0,0-1 0,0 1 0,-1 0 0,1-1 0,0 1 0,0 0 0,0 0 0,-1-1 0,1 1 0,0 0 0,0 0 0,0 0 0,-1-1 0,1 1 0,0 0 0,-1 0 0,1 0 0,0 0 0,0 0 0,-1-1 0,1 1 0,0 0 0,-1 0 0,1 0 0,0 0 0,-1 0 0,1 0 0,0 0 0,-1 0 0,1 0 0,-1 0 0,-23-8 0,0 0 0,-1 1 0,0 2 0,0 1 0,-49-3 0,18 2 0,-103-11 0,-2 7 0,-162 13 0,308-3 0,9-2 0,1 1 0,-1 0 0,0 0 0,1 1 0,-1 0 0,1 0 0,0 0 0,-1 0 0,1 1 0,0 0 0,0 0 0,0 1 0,-6 3 0,11-6 0,-1 1 0,1-1 0,0 1 0,0-1 0,0 1 0,0-1 0,0 0 0,0 1 0,1-1 0,-1 1 0,0-1 0,0 1 0,0-1 0,0 1 0,0-1 0,1 0 0,-1 1 0,0-1 0,0 1 0,1-1 0,-1 0 0,0 1 0,1-1 0,-1 0 0,0 1 0,1-1 0,-1 0 0,1 1 0,-1-1 0,0 0 0,1 0 0,-1 0 0,1 1 0,-1-1 0,1 0 0,-1 0 0,0 0 0,1 0 0,-1 0 0,1 0 0,0 0 0,25 9 0,1-2 0,0-1 0,0-1 0,1-1 0,-1-1 0,30-2 0,7 3 0,945 33 0,-950-41 0,-156-7 0,-175 3 0,196 8 0,-33-2 0,0 5 0,-161 26 0,251-24 0,16 1 0,33 4 0,96 2 0,204-5 0,-196-7 0,24 1 0,323-3 0,-459-1 0,-25 0 0,-40-6 0,39 9 0,-544-55-383,-8 36-95,453 17 459,-18-1 19,-400 2 0,483 4 0,33-1 0,7 0 0,58 7 0,561 31-500,9-29-187,-440-9 626,51 1 120,556-2 569,-787-3-499,-28-1-109,-54-3-32,-1614-29-1301,1008 29 985,1981 9 2887,-924-4-2173,-1004-1-584,-667 8-391,1144 0 589,93 1 0,55-7 0,0 0 0,0 0 0,0 1 0,0-1 0,0 0 0,0 0 0,0 0 0,0 0 0,0 0 0,0 0 0,0 0 0,0 1 0,1-1 0,-1 0 0,0 0 0,0 0 0,0 0 0,0 0 0,0 1 0,0-1 0,0 0 0,0 0 0,0 0 0,0 0 0,0 0 0,0 0 0,0 1 0,-1-1 0,1 0 0,0 0 0,0 0 0,0 0 0,0 0 0,0 0 0,0 0 0,0 1 0,0-1 0,0 0 0,0 0 0,0 0 0,-1 0 0,1 0 0,0 0 0,0 0 0,0 0 0,0 0 0,0 0 0,0 0 0,0 0 0,-1 1 0,1-1 0,0 0 0,0 0 0,0 0 0,0 0 0,0 0 0,-1 0 0,1 0 0,0 0 0,0 0 0,0 0 0,0-1 0,0 1 0,-1 0 0,31 6 0,578 14 0,-423-20 0,762 1 787,-921-1-787,-44 2 0,-1 0 0,-923 146 0,876-134 0,-89 31 0,110-22 0,45-23 0,-1 0 0,1 1 0,-1-1 0,1 0 0,0 0 0,-1 1 0,1-1 0,0 0 0,-1 0 0,1 1 0,0-1 0,-1 0 0,1 1 0,0-1 0,0 0 0,0 1 0,-1-1 0,1 1 0,0-1 0,0 0 0,0 1 0,0-1 0,0 1 0,-1-1 0,1 1 0,0-1 0,0 0 0,0 1 0,0-1 0,0 1 0,1-1 0,-1 1 0,0-1 0,0 0 0,0 1 0,0-1 0,0 1 0,1-1 0,-1 0 0,0 1 0,0-1 0,0 1 0,1-1 0,-1 0 0,0 0 0,1 1 0,-1-1 0,0 0 0,1 1 0,-1-1 0,0 0 0,1 0 0,-1 0 0,1 1 0,-1-1 0,0 0 0,1 0 0,-1 0 0,1 0 0,-1 0 0,0 0 0,2 0 0,31 7 0,-31-7 0,79 8 0,1-4 0,160-14 0,-228 8 0,-8 2 0,-1 0 0,1-1 0,0 0 0,0 0 0,0-1 0,10-4 0,-21 4 0,0 0 0,-1 0 0,1 1 0,-1 0 0,1 0 0,-1 0 0,-5 0 0,-75-3 0,-22 0 0,-120-21 0,225 24 0,-42-10 0,43 11 0,0-1 0,-1 0 0,1 0 0,0 0 0,0 0 0,0 0 0,0 0 0,0 0 0,0-1 0,1 1 0,-1-1 0,0 0 0,1 1 0,-1-1 0,1 0 0,-2-3 0,3 4 0,0 0 0,0 0 0,0 1 0,0-1 0,0 0 0,0 0 0,0 0 0,0 0 0,0 0 0,1 0 0,-1 1 0,0-1 0,1 0 0,-1 0 0,1 0 0,-1 1 0,1-1 0,-1 0 0,1 1 0,-1-1 0,1 0 0,0 1 0,-1-1 0,1 1 0,0-1 0,-1 1 0,1-1 0,0 1 0,0 0 0,0-1 0,-1 1 0,1 0 0,0-1 0,1 1 0,32-10 0,-33 10 0,109-18 0,192-6 0,-390 24 0,6-1 0,-119 13 0,184-7 0,29-1 0,36-1 0,115-2 0,0-8 0,181-31 0,-115-16 0,-169 36 0,0 3 0,112-13 0,597-4 0,-181 11 0,-7 17 0,-310 7 0,-195 1 0,-76-4 0,0 0 0,1 0 0,-1 0 0,0 0 0,0 0 0,1 0 0,-1-1 0,0 1 0,0 0 0,1 0 0,-1 0 0,0 0 0,0 0 0,1 0 0,-1 0 0,0 1 0,0-1 0,1 0 0,-1 0 0,0 0 0,0 0 0,1 0 0,-1 0 0,0 0 0,0 0 0,0 1 0,1-1 0,-1 0 0,0 0 0,0 0 0,0 1 0,0-1 0,1 0 0,-1 0 0,0 0 0,0 1 0,0-1 0,0 0 0,0 0 0,0 1 0,0-1 0,1 0 0,-1 0 0,0 1 0,0-1 0,0 0 0,0 0 0,0 1 0,0-1 0,0 0 0,0 0 0,-1 1 0,-16 8 0,-33 4 0,50-13 0,-549 78 0,86-17 0,429-52 0,34-9 0,1 0 0,-1 0 0,0 0 0,0 0 0,0 0 0,0 0 0,0 0 0,0 0 0,0 0 0,0 0 0,0 0 0,0 0 0,0 1 0,0-1 0,0 0 0,0 0 0,0 0 0,0 0 0,0 0 0,0 0 0,0 0 0,0 0 0,0 0 0,0 0 0,0 0 0,0 0 0,0 0 0,0 1 0,0-1 0,0 0 0,0 0 0,0 0 0,0 0 0,0 0 0,0 0 0,0 0 0,0 0 0,0 0 0,0 0 0,0 0 0,0 0 0,0 0 0,0 0 0,-1 0 0,1 1 0,0-1 0,0 0 0,0 0 0,0 0 0,0 0 0,0 0 0,0 0 0,0 0 0,0 0 0,20 0 0,455-27 0,-108 3 0,-226 18 0,629-40 0,-717 39 0,-52 6 0,-6 0 0,-30 0 0,-740 52-941,730-47 517,-50 4-6402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23T13:31:03.52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24575,'0'0'-8191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7DFE0E9-2DB2-4D73-AF79-EFBC7F4104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AC6C9557-1C13-4AE5-B978-A4CB5BC1AB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BF7E561-9F6E-41B4-BD58-C1963E618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3/3/2022</a:t>
            </a:fld>
            <a:endParaRPr lang="en-US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3E4725F-5D7A-44EE-B43F-750A9B5B8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5F381D5-119B-407A-B055-3358CCF7C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169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DEEB34C-6661-4FA9-8D86-1C0A535FC4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22CF2C5-A066-40F5-8675-620099D0F9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BD11845-73F6-4AB9-A9AB-E7C0E92775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3/3/2022</a:t>
            </a:fld>
            <a:endParaRPr lang="en-US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E362436-FDD6-4D30-BB75-50F6EF350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4EF59D1-6425-4C1A-92E8-8D140744C4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1538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8FB4978A-5A92-4CBF-A8FB-90C7E3C137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DA008F0E-C345-4D9F-BA9E-74AD5E9DC5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8154B2B-8D63-47F4-8553-07887DE29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3/3/2022</a:t>
            </a:fld>
            <a:endParaRPr lang="en-US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F794A93-FB37-4EEF-B623-FDB5ED05C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81EC20A-401E-4AB6-8B94-9744F0A059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0066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D5A5916-15B6-425E-AF56-6D741270D1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6C4FCE5-07A0-4514-81D9-8799E34BBB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F44F01E-4F1E-4606-8447-A43A7C8786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3/3/2022</a:t>
            </a:fld>
            <a:endParaRPr lang="en-US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BB3C5D6-7A93-4BC0-B03A-EC6F67FB1E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D25742F-4B3C-41DE-98B3-3B232D23CD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8110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2C68285-AA6D-4675-9575-A554CA734F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185C276-5F7A-40FC-A0B3-B23C33A914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52592DF-BCF7-481F-9B0B-E479249DCF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3/3/2022</a:t>
            </a:fld>
            <a:endParaRPr lang="en-US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8B2EBC0-79C8-4FB8-AA4D-B2F35383F9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FB085AB-9222-4364-BD97-F7CD5151A8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8187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C5D1324-D509-4D4D-A080-0068E5B84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74A103E-47DC-40D5-8200-9ED4FD4669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CC2D05A-E84B-47C9-BC74-370BDFE990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1934C2E-DA2F-47B4-8AB1-0E3AD48639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3/3/2022</a:t>
            </a:fld>
            <a:endParaRPr lang="en-US" dirty="0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0D3A2F4-C98D-4653-9B26-060065861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0BD6EB1-D5E8-48AD-8FD4-EC0EB31E6D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6483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7D4A802-EC5C-4F5E-94E6-E09A3DADA4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0E1921F-FB50-49AC-9E35-194B9EBCD7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F7CDCF0-FE8C-4385-8DF7-8993AD10BE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48E3D048-CE3B-479C-82BD-F4964AE9F8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DCABAFE1-4DF7-493A-B8F8-B61BAE4289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6F194643-3063-4AD2-BEE4-9E4D904EE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3/3/2022</a:t>
            </a:fld>
            <a:endParaRPr lang="en-US" dirty="0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DA4061EC-96EB-4B05-9704-3FF196001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B5B899E1-941A-4906-8454-78F50A310E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5749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2511345-608E-4110-AA75-403ED9951E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C1AC7E00-925E-4BFD-A783-79FA725F47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3/3/2022</a:t>
            </a:fld>
            <a:endParaRPr lang="en-US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95B3B14-7784-43B9-A568-C86019D449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AC40EFB7-68F3-435A-8575-3D4004D2B0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4558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157996C1-8EC0-4CEE-AA82-3F0EAF21D0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3/3/2022</a:t>
            </a:fld>
            <a:endParaRPr lang="en-US" dirty="0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13BFFB0C-79BD-40C9-8DCB-2738DEFE5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7665BED-520E-4174-8E40-1CDF654DBE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4353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61D6AD5-D283-4488-BC50-E247323452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5B6A5F4-1C3A-4EA0-99CF-2121F4A4FF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CE0BB6E5-361D-42E7-90E8-D5D41E6F6F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EB34CE1-7582-4239-AE6B-557188E4AA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3/3/2022</a:t>
            </a:fld>
            <a:endParaRPr lang="en-US" dirty="0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B59B7DB-DCAA-443D-9BE7-6877199D2B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4E27C33-2384-47B6-A686-02E6D3FBAF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6749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0F4629C-4370-490D-8E3A-5799C2A18E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6FC73CD6-30DF-41FA-8246-114799FF677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568F198A-34F3-454B-BC6B-0295344703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E989EBC-9CF6-4942-A38F-256305C90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3/3/2022</a:t>
            </a:fld>
            <a:endParaRPr lang="en-US" dirty="0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52D3D1B-76AF-44C5-966D-1B2260065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1A8E612-53B4-4228-94CD-D7E133928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7702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F287F36C-2C9F-4C87-9F7F-5612E3C312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F5E3E49-BEC1-40CC-A29F-B11AF84267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FC850D9-E4F2-483B-8772-A55394A300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3/3/2022</a:t>
            </a:fld>
            <a:endParaRPr lang="en-US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B2030EB-1D59-4882-A13A-EDD0C059BC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17B9E1E-529B-485E-B943-71C941DC4F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9512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customXml" Target="../ink/ink1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vitadisegni.blogspot.com/2010_08_01_archive.html" TargetMode="External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pixabay.com/it/ok-messo-dedicato-okejka-2282499/" TargetMode="External"/><Relationship Id="rId5" Type="http://schemas.openxmlformats.org/officeDocument/2006/relationships/image" Target="../media/image15.png"/><Relationship Id="rId4" Type="http://schemas.openxmlformats.org/officeDocument/2006/relationships/hyperlink" Target="https://creativecommons.org/licenses/by-nc-nd/3.0/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azzettaufficiale.it/eli/gu/2020/04/18/102/sg/pdf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customXml" Target="../ink/ink6.xml"/><Relationship Id="rId18" Type="http://schemas.openxmlformats.org/officeDocument/2006/relationships/image" Target="../media/image12.png"/><Relationship Id="rId3" Type="http://schemas.openxmlformats.org/officeDocument/2006/relationships/customXml" Target="../ink/ink1.xml"/><Relationship Id="rId21" Type="http://schemas.openxmlformats.org/officeDocument/2006/relationships/customXml" Target="../ink/ink10.xml"/><Relationship Id="rId7" Type="http://schemas.openxmlformats.org/officeDocument/2006/relationships/customXml" Target="../ink/ink3.xml"/><Relationship Id="rId12" Type="http://schemas.openxmlformats.org/officeDocument/2006/relationships/image" Target="../media/image9.png"/><Relationship Id="rId17" Type="http://schemas.openxmlformats.org/officeDocument/2006/relationships/customXml" Target="../ink/ink8.xml"/><Relationship Id="rId2" Type="http://schemas.openxmlformats.org/officeDocument/2006/relationships/image" Target="../media/image4.emf"/><Relationship Id="rId16" Type="http://schemas.openxmlformats.org/officeDocument/2006/relationships/image" Target="../media/image11.png"/><Relationship Id="rId20" Type="http://schemas.openxmlformats.org/officeDocument/2006/relationships/image" Target="../media/image13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11" Type="http://schemas.openxmlformats.org/officeDocument/2006/relationships/customXml" Target="../ink/ink5.xml"/><Relationship Id="rId5" Type="http://schemas.openxmlformats.org/officeDocument/2006/relationships/customXml" Target="../ink/ink2.xml"/><Relationship Id="rId15" Type="http://schemas.openxmlformats.org/officeDocument/2006/relationships/customXml" Target="../ink/ink7.xml"/><Relationship Id="rId23" Type="http://schemas.openxmlformats.org/officeDocument/2006/relationships/image" Target="../media/image14.png"/><Relationship Id="rId10" Type="http://schemas.openxmlformats.org/officeDocument/2006/relationships/image" Target="../media/image8.png"/><Relationship Id="rId19" Type="http://schemas.openxmlformats.org/officeDocument/2006/relationships/customXml" Target="../ink/ink9.xml"/><Relationship Id="rId4" Type="http://schemas.openxmlformats.org/officeDocument/2006/relationships/image" Target="../media/image5.png"/><Relationship Id="rId9" Type="http://schemas.openxmlformats.org/officeDocument/2006/relationships/customXml" Target="../ink/ink4.xml"/><Relationship Id="rId14" Type="http://schemas.openxmlformats.org/officeDocument/2006/relationships/image" Target="../media/image10.png"/><Relationship Id="rId22" Type="http://schemas.openxmlformats.org/officeDocument/2006/relationships/customXml" Target="../ink/ink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4217E3B-4C31-44D9-8191-26979F3B64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4211" y="685798"/>
            <a:ext cx="9718745" cy="5715001"/>
          </a:xfrm>
        </p:spPr>
        <p:txBody>
          <a:bodyPr>
            <a:normAutofit fontScale="90000"/>
          </a:bodyPr>
          <a:lstStyle/>
          <a:p>
            <a:br>
              <a:rPr lang="it-IT" dirty="0"/>
            </a:br>
            <a:br>
              <a:rPr lang="it-IT" dirty="0"/>
            </a:br>
            <a:br>
              <a:rPr lang="it-IT" dirty="0"/>
            </a:br>
            <a:br>
              <a:rPr lang="it-IT" dirty="0"/>
            </a:br>
            <a:br>
              <a:rPr lang="it-IT" dirty="0"/>
            </a:br>
            <a:r>
              <a:rPr lang="it-IT" dirty="0"/>
              <a:t>LA CONTABILITA’ DEI CIRCOLI</a:t>
            </a:r>
            <a:br>
              <a:rPr lang="it-IT" dirty="0"/>
            </a:br>
            <a:br>
              <a:rPr lang="it-IT" dirty="0"/>
            </a:br>
            <a:br>
              <a:rPr lang="it-IT" dirty="0"/>
            </a:br>
            <a:r>
              <a:rPr lang="it-IT" sz="4900" dirty="0">
                <a:solidFill>
                  <a:schemeClr val="bg1"/>
                </a:solidFill>
              </a:rPr>
              <a:t>LA CONTABILITA’ DEI CIRCOLI 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F08C5CFC-E6E4-4504-9BF8-BE872295D6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04591" y="1995616"/>
            <a:ext cx="6995162" cy="3564811"/>
          </a:xfrm>
        </p:spPr>
        <p:txBody>
          <a:bodyPr>
            <a:normAutofit fontScale="85000" lnSpcReduction="20000"/>
          </a:bodyPr>
          <a:lstStyle/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r>
              <a:rPr lang="it-IT" dirty="0"/>
              <a:t> 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pPr algn="ctr"/>
            <a:r>
              <a:rPr lang="it-IT" dirty="0"/>
              <a:t>                            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EC9018F8-2EF4-455B-82EE-9CA41C17A0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827" y="200955"/>
            <a:ext cx="2729948" cy="2279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8589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la 5">
            <a:extLst>
              <a:ext uri="{FF2B5EF4-FFF2-40B4-BE49-F238E27FC236}">
                <a16:creationId xmlns:a16="http://schemas.microsoft.com/office/drawing/2014/main" id="{0C5158A3-BFD8-492F-8C9E-B37F694139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7160791"/>
              </p:ext>
            </p:extLst>
          </p:nvPr>
        </p:nvGraphicFramePr>
        <p:xfrm>
          <a:off x="834888" y="1431235"/>
          <a:ext cx="10469218" cy="4650349"/>
        </p:xfrm>
        <a:graphic>
          <a:graphicData uri="http://schemas.openxmlformats.org/drawingml/2006/table">
            <a:tbl>
              <a:tblPr firstRow="1" firstCol="1" bandRow="1"/>
              <a:tblGrid>
                <a:gridCol w="3839462">
                  <a:extLst>
                    <a:ext uri="{9D8B030D-6E8A-4147-A177-3AD203B41FA5}">
                      <a16:colId xmlns:a16="http://schemas.microsoft.com/office/drawing/2014/main" val="3422880931"/>
                    </a:ext>
                  </a:extLst>
                </a:gridCol>
                <a:gridCol w="1263928">
                  <a:extLst>
                    <a:ext uri="{9D8B030D-6E8A-4147-A177-3AD203B41FA5}">
                      <a16:colId xmlns:a16="http://schemas.microsoft.com/office/drawing/2014/main" val="498450127"/>
                    </a:ext>
                  </a:extLst>
                </a:gridCol>
                <a:gridCol w="284613">
                  <a:extLst>
                    <a:ext uri="{9D8B030D-6E8A-4147-A177-3AD203B41FA5}">
                      <a16:colId xmlns:a16="http://schemas.microsoft.com/office/drawing/2014/main" val="2305209271"/>
                    </a:ext>
                  </a:extLst>
                </a:gridCol>
                <a:gridCol w="3981376">
                  <a:extLst>
                    <a:ext uri="{9D8B030D-6E8A-4147-A177-3AD203B41FA5}">
                      <a16:colId xmlns:a16="http://schemas.microsoft.com/office/drawing/2014/main" val="3059430976"/>
                    </a:ext>
                  </a:extLst>
                </a:gridCol>
                <a:gridCol w="1099839">
                  <a:extLst>
                    <a:ext uri="{9D8B030D-6E8A-4147-A177-3AD203B41FA5}">
                      <a16:colId xmlns:a16="http://schemas.microsoft.com/office/drawing/2014/main" val="915312766"/>
                    </a:ext>
                  </a:extLst>
                </a:gridCol>
              </a:tblGrid>
              <a:tr h="92500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CASSA</a:t>
                      </a:r>
                      <a:endParaRPr lang="it-IT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Euro</a:t>
                      </a:r>
                      <a:endParaRPr lang="it-IT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BANCA</a:t>
                      </a:r>
                      <a:endParaRPr lang="it-IT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Euro</a:t>
                      </a:r>
                      <a:endParaRPr lang="it-IT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551622"/>
                  </a:ext>
                </a:extLst>
              </a:tr>
              <a:tr h="92500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Disponibilità al 01/01/…..</a:t>
                      </a:r>
                      <a:endParaRPr lang="it-IT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Disponibilità al 01/01/…..</a:t>
                      </a:r>
                      <a:endParaRPr lang="it-IT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085044"/>
                  </a:ext>
                </a:extLst>
              </a:tr>
              <a:tr h="92500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Entrate della Gestione</a:t>
                      </a:r>
                      <a:endParaRPr lang="it-IT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Entrate della Gestione</a:t>
                      </a:r>
                      <a:endParaRPr lang="it-IT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3252227"/>
                  </a:ext>
                </a:extLst>
              </a:tr>
              <a:tr h="92500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Uscite della Gestione</a:t>
                      </a:r>
                      <a:endParaRPr lang="it-IT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Uscite della Gestione</a:t>
                      </a:r>
                      <a:endParaRPr lang="it-IT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5628524"/>
                  </a:ext>
                </a:extLst>
              </a:tr>
              <a:tr h="92500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Disponibilità al 31/12….</a:t>
                      </a:r>
                      <a:endParaRPr lang="it-IT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Disponibilità al 31/12….</a:t>
                      </a:r>
                      <a:endParaRPr lang="it-IT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3828790"/>
                  </a:ext>
                </a:extLst>
              </a:tr>
            </a:tbl>
          </a:graphicData>
        </a:graphic>
      </p:graphicFrame>
      <p:sp>
        <p:nvSpPr>
          <p:cNvPr id="2" name="CasellaDiTesto 1">
            <a:extLst>
              <a:ext uri="{FF2B5EF4-FFF2-40B4-BE49-F238E27FC236}">
                <a16:creationId xmlns:a16="http://schemas.microsoft.com/office/drawing/2014/main" id="{C64EB22C-5DE0-46E8-BD73-42A01B425240}"/>
              </a:ext>
            </a:extLst>
          </p:cNvPr>
          <p:cNvSpPr txBox="1"/>
          <p:nvPr/>
        </p:nvSpPr>
        <p:spPr>
          <a:xfrm>
            <a:off x="6452558" y="591750"/>
            <a:ext cx="52914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>
                <a:solidFill>
                  <a:srgbClr val="FF0000"/>
                </a:solidFill>
                <a:highlight>
                  <a:srgbClr val="FFFF00"/>
                </a:highlight>
              </a:rPr>
              <a:t>RENDICONTO FINANZIARIO – «FACOLTATIVO»</a:t>
            </a:r>
          </a:p>
        </p:txBody>
      </p:sp>
    </p:spTree>
    <p:extLst>
      <p:ext uri="{BB962C8B-B14F-4D97-AF65-F5344CB8AC3E}">
        <p14:creationId xmlns:p14="http://schemas.microsoft.com/office/powerpoint/2010/main" val="2743193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484660A2-8FEC-46CE-A19F-BB06C635D08D}"/>
              </a:ext>
            </a:extLst>
          </p:cNvPr>
          <p:cNvSpPr txBox="1"/>
          <p:nvPr/>
        </p:nvSpPr>
        <p:spPr>
          <a:xfrm>
            <a:off x="914399" y="556591"/>
            <a:ext cx="10442713" cy="75713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endParaRPr lang="it-IT" sz="3600" b="1" i="0" dirty="0">
              <a:effectLst/>
              <a:latin typeface="Playfair Display" panose="00000500000000000000" pitchFamily="2" charset="0"/>
            </a:endParaRPr>
          </a:p>
          <a:p>
            <a:pPr algn="l"/>
            <a:r>
              <a:rPr lang="it-IT" sz="3600" b="1" i="0" dirty="0">
                <a:effectLst/>
                <a:latin typeface="Playfair Display" panose="00000500000000000000" pitchFamily="2" charset="0"/>
              </a:rPr>
              <a:t>Attività dei VOLONTARI e entrate ACCESSORIE</a:t>
            </a:r>
          </a:p>
          <a:p>
            <a:pPr algn="l"/>
            <a:endParaRPr lang="it-IT" sz="3600" b="1" dirty="0">
              <a:latin typeface="Playfair Display" panose="00000500000000000000" pitchFamily="2" charset="0"/>
            </a:endParaRPr>
          </a:p>
          <a:p>
            <a:pPr algn="l"/>
            <a:r>
              <a:rPr lang="it-IT" sz="3600" b="0" i="0" dirty="0">
                <a:solidFill>
                  <a:srgbClr val="000000"/>
                </a:solidFill>
                <a:effectLst/>
                <a:latin typeface="Montserrat" panose="020B0604020202020204" pitchFamily="2" charset="0"/>
              </a:rPr>
              <a:t>Ricavi da attività diverse non dovranno essere superiori alternativamente o al 30 % delle entrate complessive o al 66% dei costi complessivi</a:t>
            </a:r>
          </a:p>
          <a:p>
            <a:pPr algn="l"/>
            <a:endParaRPr lang="it-IT" sz="3600" dirty="0">
              <a:solidFill>
                <a:srgbClr val="000000"/>
              </a:solidFill>
              <a:latin typeface="Montserrat" panose="020B0604020202020204" pitchFamily="2" charset="0"/>
            </a:endParaRPr>
          </a:p>
          <a:p>
            <a:pPr algn="l"/>
            <a:endParaRPr lang="it-IT" sz="3600" b="1" i="0" dirty="0">
              <a:solidFill>
                <a:srgbClr val="000000"/>
              </a:solidFill>
              <a:effectLst/>
              <a:latin typeface="Montserrat" panose="020B0604020202020204" pitchFamily="2" charset="0"/>
            </a:endParaRPr>
          </a:p>
          <a:p>
            <a:pPr algn="l"/>
            <a:endParaRPr lang="it-IT" b="1" dirty="0">
              <a:solidFill>
                <a:srgbClr val="000000"/>
              </a:solidFill>
              <a:latin typeface="Montserrat" panose="020B0604020202020204" pitchFamily="2" charset="0"/>
            </a:endParaRPr>
          </a:p>
          <a:p>
            <a:pPr algn="l"/>
            <a:endParaRPr lang="it-IT" b="1" i="0" dirty="0">
              <a:solidFill>
                <a:srgbClr val="000000"/>
              </a:solidFill>
              <a:effectLst/>
              <a:latin typeface="Montserrat" panose="020B0604020202020204" pitchFamily="2" charset="0"/>
            </a:endParaRPr>
          </a:p>
          <a:p>
            <a:pPr algn="l"/>
            <a:endParaRPr lang="it-IT" b="1" dirty="0">
              <a:solidFill>
                <a:srgbClr val="000000"/>
              </a:solidFill>
              <a:latin typeface="Montserrat" panose="020B0604020202020204" pitchFamily="2" charset="0"/>
            </a:endParaRPr>
          </a:p>
          <a:p>
            <a:pPr algn="l"/>
            <a:endParaRPr lang="it-IT" b="1" i="0" dirty="0">
              <a:solidFill>
                <a:srgbClr val="000000"/>
              </a:solidFill>
              <a:effectLst/>
              <a:latin typeface="Montserrat" panose="020B0604020202020204" pitchFamily="2" charset="0"/>
            </a:endParaRPr>
          </a:p>
          <a:p>
            <a:pPr algn="l"/>
            <a:endParaRPr lang="it-IT" b="1" dirty="0">
              <a:solidFill>
                <a:srgbClr val="000000"/>
              </a:solidFill>
              <a:latin typeface="Montserrat" panose="020B0604020202020204" pitchFamily="2" charset="0"/>
            </a:endParaRPr>
          </a:p>
          <a:p>
            <a:pPr algn="l"/>
            <a:endParaRPr lang="it-IT" b="1" i="0" dirty="0">
              <a:solidFill>
                <a:srgbClr val="000000"/>
              </a:solidFill>
              <a:effectLst/>
              <a:latin typeface="Montserrat" panose="020B0604020202020204" pitchFamily="2" charset="0"/>
            </a:endParaRPr>
          </a:p>
          <a:p>
            <a:pPr algn="l"/>
            <a:endParaRPr lang="it-IT" b="1" dirty="0">
              <a:solidFill>
                <a:srgbClr val="000000"/>
              </a:solidFill>
              <a:latin typeface="Montserrat" panose="020B0604020202020204" pitchFamily="2" charset="0"/>
            </a:endParaRPr>
          </a:p>
          <a:p>
            <a:pPr algn="l"/>
            <a:endParaRPr lang="it-IT" b="1" i="0" dirty="0">
              <a:effectLst/>
              <a:latin typeface="Playfair Display" panose="00000500000000000000" pitchFamily="2" charset="0"/>
            </a:endParaRPr>
          </a:p>
          <a:p>
            <a:pPr algn="l"/>
            <a:endParaRPr lang="it-IT" b="1" i="0" dirty="0">
              <a:effectLst/>
              <a:latin typeface="Playfair Display" panose="00000500000000000000" pitchFamily="2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put penna 1">
                <a:extLst>
                  <a:ext uri="{FF2B5EF4-FFF2-40B4-BE49-F238E27FC236}">
                    <a16:creationId xmlns:a16="http://schemas.microsoft.com/office/drawing/2014/main" id="{AA6A4495-C62D-4D2B-A254-63739FA6ADA0}"/>
                  </a:ext>
                </a:extLst>
              </p14:cNvPr>
              <p14:cNvContentPartPr/>
              <p14:nvPr/>
            </p14:nvContentPartPr>
            <p14:xfrm>
              <a:off x="2699891" y="3088257"/>
              <a:ext cx="360" cy="360"/>
            </p14:xfrm>
          </p:contentPart>
        </mc:Choice>
        <mc:Fallback xmlns="">
          <p:pic>
            <p:nvPicPr>
              <p:cNvPr id="2" name="Input penna 1">
                <a:extLst>
                  <a:ext uri="{FF2B5EF4-FFF2-40B4-BE49-F238E27FC236}">
                    <a16:creationId xmlns:a16="http://schemas.microsoft.com/office/drawing/2014/main" id="{AA6A4495-C62D-4D2B-A254-63739FA6ADA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690891" y="3079257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0682511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156F7D1-9CAD-4E9E-9DBB-5D15B41827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091468" cy="5923532"/>
          </a:xfrm>
        </p:spPr>
        <p:txBody>
          <a:bodyPr>
            <a:normAutofit fontScale="90000"/>
          </a:bodyPr>
          <a:lstStyle/>
          <a:p>
            <a:br>
              <a:rPr lang="it-IT" dirty="0"/>
            </a:br>
            <a:r>
              <a:rPr lang="it-IT" dirty="0"/>
              <a:t>ESEMPIO 1 </a:t>
            </a:r>
            <a:br>
              <a:rPr lang="it-IT" dirty="0"/>
            </a:br>
            <a:r>
              <a:rPr lang="it-IT" dirty="0"/>
              <a:t>Entrate istituzionali	10,000,00</a:t>
            </a:r>
            <a:br>
              <a:rPr lang="it-IT" dirty="0"/>
            </a:br>
            <a:r>
              <a:rPr lang="it-IT" dirty="0"/>
              <a:t>entrate accessorie	  7.000,00</a:t>
            </a:r>
            <a:br>
              <a:rPr lang="it-IT" dirty="0"/>
            </a:br>
            <a:r>
              <a:rPr lang="it-IT" dirty="0"/>
              <a:t>totale costi dell’anno     8.000,00</a:t>
            </a:r>
            <a:br>
              <a:rPr lang="it-IT" dirty="0"/>
            </a:br>
            <a:br>
              <a:rPr lang="it-IT" dirty="0"/>
            </a:br>
            <a:br>
              <a:rPr lang="it-IT" dirty="0"/>
            </a:br>
            <a:r>
              <a:rPr lang="it-IT" dirty="0"/>
              <a:t>costo volontariato	70.000 es. 3.000 ore di volontariato</a:t>
            </a:r>
            <a:br>
              <a:rPr lang="it-IT" dirty="0"/>
            </a:br>
            <a:br>
              <a:rPr lang="it-IT" dirty="0"/>
            </a:br>
            <a:r>
              <a:rPr lang="it-IT" dirty="0"/>
              <a:t>Entrate istituzionali	10,000,00</a:t>
            </a:r>
            <a:br>
              <a:rPr lang="it-IT" dirty="0"/>
            </a:br>
            <a:r>
              <a:rPr lang="it-IT" dirty="0"/>
              <a:t>entrate accessorie	  7.000,00</a:t>
            </a:r>
            <a:br>
              <a:rPr lang="it-IT" dirty="0"/>
            </a:br>
            <a:r>
              <a:rPr lang="it-IT" dirty="0"/>
              <a:t>totale costi dell’anno   78.000,00</a:t>
            </a:r>
            <a:br>
              <a:rPr lang="it-IT" dirty="0"/>
            </a:br>
            <a:endParaRPr lang="it-IT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F519F7A7-FC3E-498D-8F8B-50B27E3343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8265604" y="495734"/>
            <a:ext cx="2664064" cy="2459941"/>
          </a:xfrm>
          <a:prstGeom prst="rect">
            <a:avLst/>
          </a:prstGeom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525BB9B4-0F7B-4482-9248-7048F125C5E2}"/>
              </a:ext>
            </a:extLst>
          </p:cNvPr>
          <p:cNvSpPr txBox="1"/>
          <p:nvPr/>
        </p:nvSpPr>
        <p:spPr>
          <a:xfrm>
            <a:off x="8754085" y="3059668"/>
            <a:ext cx="21755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900">
                <a:hlinkClick r:id="rId3" tooltip="http://vitadisegni.blogspot.com/2010_08_01_archive.html"/>
              </a:rPr>
              <a:t>Questa foto</a:t>
            </a:r>
            <a:r>
              <a:rPr lang="it-IT" sz="900"/>
              <a:t> di Autore sconosciuto è concesso in licenza da </a:t>
            </a:r>
            <a:r>
              <a:rPr lang="it-IT" sz="900">
                <a:hlinkClick r:id="rId4" tooltip="https://creativecommons.org/licenses/by-nc-nd/3.0/"/>
              </a:rPr>
              <a:t>CC BY-NC-ND</a:t>
            </a:r>
            <a:endParaRPr lang="it-IT" sz="900"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6B53E0FC-F8E5-44D8-8A28-6F88C65C353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7809632" y="4105649"/>
            <a:ext cx="3576008" cy="2235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58200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29DFAFAD-E013-4294-9ADC-28B675497E50}"/>
              </a:ext>
            </a:extLst>
          </p:cNvPr>
          <p:cNvSpPr txBox="1"/>
          <p:nvPr/>
        </p:nvSpPr>
        <p:spPr>
          <a:xfrm>
            <a:off x="675861" y="874644"/>
            <a:ext cx="10363200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/>
              <a:t>VALORIZZAZIONE DEL VOLONTARIATO: ESEMPIO</a:t>
            </a:r>
          </a:p>
          <a:p>
            <a:endParaRPr lang="it-IT" sz="2800" dirty="0"/>
          </a:p>
          <a:p>
            <a:endParaRPr lang="it-IT" sz="2800" dirty="0"/>
          </a:p>
          <a:p>
            <a:r>
              <a:rPr lang="it-IT" sz="2800" dirty="0"/>
              <a:t>NUMERO DI ORE EFFETTUATE DAI VOLONTARI  	              1.300</a:t>
            </a:r>
          </a:p>
          <a:p>
            <a:r>
              <a:rPr lang="it-IT" sz="2800" dirty="0"/>
              <a:t>COSTO ORARIO CONTRATTO «ANPAS» 	       EURO         22,00</a:t>
            </a:r>
          </a:p>
          <a:p>
            <a:r>
              <a:rPr lang="it-IT" sz="2800" dirty="0"/>
              <a:t>COSTO FIGURATIVO PER rendiconto		       EURO 28.600,00</a:t>
            </a:r>
          </a:p>
          <a:p>
            <a:endParaRPr lang="it-IT" sz="2800" dirty="0"/>
          </a:p>
          <a:p>
            <a:r>
              <a:rPr lang="it-IT" sz="2800" dirty="0"/>
              <a:t>A CONDIZIONE CHE : </a:t>
            </a:r>
          </a:p>
          <a:p>
            <a:endParaRPr lang="it-IT" sz="2800" dirty="0"/>
          </a:p>
          <a:p>
            <a:pPr marL="342900" indent="-342900">
              <a:buAutoNum type="arabicParenR"/>
            </a:pPr>
            <a:r>
              <a:rPr lang="it-IT" sz="2800" dirty="0"/>
              <a:t>REGISTRO VOLONTARI</a:t>
            </a:r>
          </a:p>
          <a:p>
            <a:pPr marL="342900" indent="-342900">
              <a:buAutoNum type="arabicParenR"/>
            </a:pPr>
            <a:r>
              <a:rPr lang="it-IT" sz="2800" dirty="0"/>
              <a:t>POLIZZA ASSICURATIVA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239572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:a16="http://schemas.microsoft.com/office/drawing/2014/main" id="{54228D9D-4AF7-47E8-8BD3-8221918934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3862" y="742575"/>
            <a:ext cx="8964276" cy="5372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03519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B632CC81-D83B-4714-8B4C-C1CD120B41E1}"/>
              </a:ext>
            </a:extLst>
          </p:cNvPr>
          <p:cNvSpPr txBox="1"/>
          <p:nvPr/>
        </p:nvSpPr>
        <p:spPr>
          <a:xfrm>
            <a:off x="569844" y="1235910"/>
            <a:ext cx="11039060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400" dirty="0">
                <a:solidFill>
                  <a:srgbClr val="FF0000"/>
                </a:solidFill>
                <a:highlight>
                  <a:srgbClr val="FFFF00"/>
                </a:highlight>
              </a:rPr>
              <a:t>Rendicontazione delle raccolte fondi effettuate </a:t>
            </a:r>
            <a:r>
              <a:rPr lang="it-IT" sz="4400" dirty="0"/>
              <a:t>➔ </a:t>
            </a:r>
          </a:p>
          <a:p>
            <a:r>
              <a:rPr lang="it-IT" sz="4400" dirty="0"/>
              <a:t>un «rendiconto specifico … dal quale devono risultare, anche a mezzo di una relazione illustrativa, in modo chiaro e trasparente, le entrate e le spese relative a ciascuna </a:t>
            </a:r>
            <a:r>
              <a:rPr lang="it-IT" sz="4400"/>
              <a:t>delle manifestazioni, </a:t>
            </a:r>
            <a:r>
              <a:rPr lang="it-IT" sz="4400" dirty="0"/>
              <a:t>ricorrenze o campagne di sensibilizzazione</a:t>
            </a: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B93281E8-FCAE-425E-853F-19F4FA69DB25}"/>
              </a:ext>
            </a:extLst>
          </p:cNvPr>
          <p:cNvSpPr/>
          <p:nvPr/>
        </p:nvSpPr>
        <p:spPr>
          <a:xfrm>
            <a:off x="664234" y="1500996"/>
            <a:ext cx="5779698" cy="379562"/>
          </a:xfrm>
          <a:prstGeom prst="rect">
            <a:avLst/>
          </a:prstGeom>
          <a:noFill/>
          <a:ln w="952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03511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0D012281-216E-4F0D-8600-144BD0496197}"/>
              </a:ext>
            </a:extLst>
          </p:cNvPr>
          <p:cNvSpPr txBox="1"/>
          <p:nvPr/>
        </p:nvSpPr>
        <p:spPr>
          <a:xfrm>
            <a:off x="397565" y="609600"/>
            <a:ext cx="11052313" cy="6802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  <a:p>
            <a:r>
              <a:rPr lang="it-IT" dirty="0"/>
              <a:t>DENOMINAZIONE DELLA RACCOLTA FONDI/MANIFESTAZIONE: __________________________________</a:t>
            </a:r>
          </a:p>
          <a:p>
            <a:endParaRPr lang="it-IT" dirty="0"/>
          </a:p>
          <a:p>
            <a:r>
              <a:rPr lang="it-IT" dirty="0"/>
              <a:t>DATA ________________</a:t>
            </a:r>
          </a:p>
          <a:p>
            <a:endParaRPr lang="it-IT" dirty="0"/>
          </a:p>
          <a:p>
            <a:r>
              <a:rPr lang="it-IT" dirty="0"/>
              <a:t>PERMESSI COMUNALI VARI: ________________________</a:t>
            </a:r>
          </a:p>
          <a:p>
            <a:endParaRPr lang="it-IT" dirty="0"/>
          </a:p>
          <a:p>
            <a:r>
              <a:rPr lang="it-IT" dirty="0"/>
              <a:t>RENDICONTO DELLA RACCOLTA FONDI:</a:t>
            </a:r>
          </a:p>
          <a:p>
            <a:endParaRPr lang="it-IT" dirty="0"/>
          </a:p>
          <a:p>
            <a:pPr marL="342900" indent="-342900">
              <a:buAutoNum type="alphaUcParenR"/>
            </a:pPr>
            <a:r>
              <a:rPr lang="it-IT" dirty="0"/>
              <a:t>ENTRATE SUDDIVISE PER TIPOLOGIA …………………….</a:t>
            </a:r>
          </a:p>
          <a:p>
            <a:pPr marL="342900" indent="-342900">
              <a:buAutoNum type="alphaUcParenR"/>
            </a:pPr>
            <a:r>
              <a:rPr lang="it-IT" dirty="0"/>
              <a:t>USCITE SUDDIVISE PER TIPOLOGIA  ………………………</a:t>
            </a:r>
          </a:p>
          <a:p>
            <a:pPr marL="342900" indent="-342900">
              <a:buAutoNum type="alphaUcParenR"/>
            </a:pPr>
            <a:r>
              <a:rPr lang="it-IT" dirty="0"/>
              <a:t>MARGINE DELLA MANIFESTAZIONE</a:t>
            </a:r>
          </a:p>
          <a:p>
            <a:pPr marL="342900" indent="-342900">
              <a:buAutoNum type="alphaUcParenR"/>
            </a:pPr>
            <a:endParaRPr lang="it-IT" dirty="0"/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it-IT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RELAZIONE ILLUSTRATIVA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it-IT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DELL'INIZIATIVA DI RACCOLTA FONDI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AutoNum type="alphaUcParenR"/>
            </a:pPr>
            <a:r>
              <a:rPr lang="it-IT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Descrizione dell'iniziativa/manifestazione pubblica</a:t>
            </a:r>
          </a:p>
          <a:p>
            <a:pPr marL="342900" indent="-342900">
              <a:buAutoNum type="alphaUcParenR"/>
            </a:pPr>
            <a:r>
              <a:rPr lang="it-IT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Modalità di raccolta fondi </a:t>
            </a:r>
            <a:endParaRPr lang="it-IT" b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>
              <a:buAutoNum type="alphaUcParenR"/>
            </a:pPr>
            <a:r>
              <a:rPr lang="it-IT" b="1" dirty="0"/>
              <a:t>Dettaglio delle </a:t>
            </a:r>
            <a:r>
              <a:rPr lang="it-IT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Spese relative alla manifestazione </a:t>
            </a:r>
          </a:p>
          <a:p>
            <a:pPr marL="342900" indent="-342900">
              <a:buAutoNum type="alphaUcParenR"/>
            </a:pPr>
            <a:r>
              <a:rPr lang="it-IT" b="1" dirty="0">
                <a:solidFill>
                  <a:srgbClr val="000000"/>
                </a:solidFill>
                <a:latin typeface="Times New Roman" panose="02020603050405020304" pitchFamily="18" charset="0"/>
              </a:rPr>
              <a:t>Destinazione dell’avanzo / copertura del disavanzo</a:t>
            </a:r>
            <a:endParaRPr lang="it-IT" dirty="0"/>
          </a:p>
          <a:p>
            <a:pPr marL="342900" indent="-342900">
              <a:buAutoNum type="alphaUcParenR"/>
            </a:pPr>
            <a:endParaRPr lang="it-IT" dirty="0"/>
          </a:p>
          <a:p>
            <a:pPr marL="342900" indent="-342900">
              <a:buAutoNum type="alphaUcParenR"/>
            </a:pPr>
            <a:endParaRPr lang="it-IT" dirty="0"/>
          </a:p>
          <a:p>
            <a:pPr marL="342900" indent="-342900">
              <a:buAutoNum type="alphaUcParenR"/>
            </a:pPr>
            <a:endParaRPr lang="it-IT" dirty="0"/>
          </a:p>
          <a:p>
            <a:pPr marL="342900" indent="-342900">
              <a:buAutoNum type="alphaUcParenR"/>
            </a:pPr>
            <a:endParaRPr lang="it-IT" dirty="0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A5C36BF1-451C-4EC3-BE44-53DC590222E7}"/>
              </a:ext>
            </a:extLst>
          </p:cNvPr>
          <p:cNvSpPr txBox="1"/>
          <p:nvPr/>
        </p:nvSpPr>
        <p:spPr>
          <a:xfrm>
            <a:off x="7280694" y="267419"/>
            <a:ext cx="39336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  <a:highlight>
                  <a:srgbClr val="FFFF00"/>
                </a:highlight>
              </a:rPr>
              <a:t>RACCOLTA FONDI </a:t>
            </a:r>
          </a:p>
        </p:txBody>
      </p:sp>
    </p:spTree>
    <p:extLst>
      <p:ext uri="{BB962C8B-B14F-4D97-AF65-F5344CB8AC3E}">
        <p14:creationId xmlns:p14="http://schemas.microsoft.com/office/powerpoint/2010/main" val="3032743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E431B4B6-2851-421F-AEE7-0DFF6C5097E4}"/>
              </a:ext>
            </a:extLst>
          </p:cNvPr>
          <p:cNvSpPr txBox="1"/>
          <p:nvPr/>
        </p:nvSpPr>
        <p:spPr>
          <a:xfrm>
            <a:off x="795131" y="954157"/>
            <a:ext cx="10880034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it-IT" sz="4800" dirty="0"/>
          </a:p>
          <a:p>
            <a:r>
              <a:rPr lang="it-IT" sz="4800" dirty="0"/>
              <a:t>Gli enti del Terzo settore devono depositare il bilancio presso il Registro unico nazionale del Terzo settore</a:t>
            </a:r>
          </a:p>
          <a:p>
            <a:endParaRPr lang="it-IT" sz="4800" dirty="0"/>
          </a:p>
          <a:p>
            <a:r>
              <a:rPr lang="it-IT" sz="4800" dirty="0"/>
              <a:t>Scadenza? Come?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598EC6CF-9912-4E47-9319-48058CAFC14D}"/>
              </a:ext>
            </a:extLst>
          </p:cNvPr>
          <p:cNvSpPr txBox="1"/>
          <p:nvPr/>
        </p:nvSpPr>
        <p:spPr>
          <a:xfrm>
            <a:off x="6659592" y="698740"/>
            <a:ext cx="46668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  <a:highlight>
                  <a:srgbClr val="FFFF00"/>
                </a:highlight>
              </a:rPr>
              <a:t>RUNTS – REGISTRO UNICO NAZ. TERZO SETTORE</a:t>
            </a:r>
          </a:p>
        </p:txBody>
      </p:sp>
    </p:spTree>
    <p:extLst>
      <p:ext uri="{BB962C8B-B14F-4D97-AF65-F5344CB8AC3E}">
        <p14:creationId xmlns:p14="http://schemas.microsoft.com/office/powerpoint/2010/main" val="18156821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7156732C-9FBF-4614-AC19-909C85D3B2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6591" y="123219"/>
            <a:ext cx="11538093" cy="6277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07748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6C4976B-9B9C-400B-8F92-E1F1B94FA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145774"/>
            <a:ext cx="10924692" cy="5848625"/>
          </a:xfrm>
        </p:spPr>
        <p:txBody>
          <a:bodyPr>
            <a:normAutofit/>
          </a:bodyPr>
          <a:lstStyle/>
          <a:p>
            <a:pPr algn="l"/>
            <a:r>
              <a:rPr lang="it-IT" b="0" i="0" u="none" strike="noStrike" dirty="0">
                <a:effectLst/>
                <a:latin typeface="Open Sans" panose="020B0606030504020204" pitchFamily="34" charset="0"/>
                <a:hlinkClick r:id="rId2"/>
              </a:rPr>
              <a:t>Il modello C – Relazione di missione</a:t>
            </a:r>
            <a:r>
              <a:rPr lang="it-IT" b="0" i="0" dirty="0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 </a:t>
            </a:r>
            <a:br>
              <a:rPr lang="it-IT" b="0" i="0" dirty="0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</a:br>
            <a:r>
              <a:rPr lang="it-IT" b="1" i="0" dirty="0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D.M. 5 marzo 2020</a:t>
            </a:r>
            <a:r>
              <a:rPr lang="it-IT" b="0" i="0" dirty="0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 </a:t>
            </a:r>
            <a:br>
              <a:rPr lang="it-IT" b="0" i="0" dirty="0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</a:br>
            <a:br>
              <a:rPr lang="it-IT" sz="3600" dirty="0"/>
            </a:br>
            <a:r>
              <a:rPr lang="it-IT" sz="3600" dirty="0"/>
              <a:t>La relazione di missione deve CONTENERE:</a:t>
            </a:r>
            <a:br>
              <a:rPr lang="it-IT" sz="3600" dirty="0"/>
            </a:br>
            <a:br>
              <a:rPr lang="it-IT" sz="3600" dirty="0"/>
            </a:br>
            <a:r>
              <a:rPr lang="it-IT" sz="3200" b="0" i="0" u="none" strike="noStrike" baseline="0" dirty="0">
                <a:latin typeface="Avenir-Black"/>
              </a:rPr>
              <a:t>Informazioni generali sulla gestione dell’ente</a:t>
            </a:r>
            <a:br>
              <a:rPr lang="it-IT" sz="3200" b="0" i="0" u="none" strike="noStrike" baseline="0" dirty="0">
                <a:latin typeface="Avenir-Black"/>
              </a:rPr>
            </a:br>
            <a:r>
              <a:rPr lang="it-IT" sz="3200" b="0" i="0" u="none" strike="noStrike" baseline="0" dirty="0">
                <a:latin typeface="Avenir-Black"/>
              </a:rPr>
              <a:t>Informazioni specifiche sul bilancio e le sue poste</a:t>
            </a:r>
            <a:br>
              <a:rPr lang="it-IT" sz="3200" b="0" i="0" u="none" strike="noStrike" baseline="0" dirty="0">
                <a:latin typeface="Avenir-Black"/>
              </a:rPr>
            </a:br>
            <a:r>
              <a:rPr lang="it-IT" sz="3200" b="0" i="0" u="none" strike="noStrike" baseline="0" dirty="0">
                <a:latin typeface="Avenir-Black"/>
              </a:rPr>
              <a:t>Rendicontazione delle attività e degli equilibri</a:t>
            </a:r>
            <a:r>
              <a:rPr lang="it-IT" sz="3600" dirty="0"/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883679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382B9203-6DCC-46C1-8287-3ECBFAC82CFE}"/>
              </a:ext>
            </a:extLst>
          </p:cNvPr>
          <p:cNvSpPr txBox="1"/>
          <p:nvPr/>
        </p:nvSpPr>
        <p:spPr>
          <a:xfrm>
            <a:off x="689113" y="556592"/>
            <a:ext cx="8998226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it-IT" sz="4400" b="1" i="0" u="none" strike="noStrike" baseline="0" dirty="0">
                <a:latin typeface="TimesNewRomanPS-BoldMT"/>
              </a:rPr>
              <a:t>Il bilancio è il momento attraverso il quale mostrare alla collettività</a:t>
            </a:r>
          </a:p>
          <a:p>
            <a:pPr algn="l"/>
            <a:r>
              <a:rPr lang="it-IT" sz="4400" b="1" i="0" u="none" strike="noStrike" baseline="0" dirty="0">
                <a:latin typeface="TimesNewRomanPS-BoldMT"/>
              </a:rPr>
              <a:t>il risultato del proprio impegno</a:t>
            </a:r>
          </a:p>
          <a:p>
            <a:pPr algn="l"/>
            <a:endParaRPr lang="it-IT" sz="4400" b="1" dirty="0">
              <a:latin typeface="TimesNewRomanPS-BoldMT"/>
            </a:endParaRPr>
          </a:p>
          <a:p>
            <a:pPr marL="742950" indent="-742950" algn="l">
              <a:buAutoNum type="arabicParenR"/>
            </a:pPr>
            <a:r>
              <a:rPr lang="it-IT" sz="4400" b="1" dirty="0">
                <a:latin typeface="TimesNewRomanPS-BoldMT"/>
              </a:rPr>
              <a:t>TRASPARENZA</a:t>
            </a:r>
          </a:p>
          <a:p>
            <a:pPr marL="742950" indent="-742950" algn="l">
              <a:buAutoNum type="arabicParenR"/>
            </a:pPr>
            <a:r>
              <a:rPr lang="it-IT" sz="4400" b="1" dirty="0">
                <a:latin typeface="TimesNewRomanPS-BoldMT"/>
              </a:rPr>
              <a:t>CONTINUITA’</a:t>
            </a:r>
          </a:p>
          <a:p>
            <a:pPr marL="742950" indent="-742950" algn="l">
              <a:buAutoNum type="arabicParenR"/>
            </a:pPr>
            <a:r>
              <a:rPr lang="it-IT" sz="4400" b="1" dirty="0">
                <a:latin typeface="TimesNewRomanPS-BoldMT"/>
              </a:rPr>
              <a:t>OBIETTIVI/MISSION</a:t>
            </a:r>
            <a:endParaRPr lang="it-IT" sz="4400" dirty="0"/>
          </a:p>
        </p:txBody>
      </p:sp>
    </p:spTree>
    <p:extLst>
      <p:ext uri="{BB962C8B-B14F-4D97-AF65-F5344CB8AC3E}">
        <p14:creationId xmlns:p14="http://schemas.microsoft.com/office/powerpoint/2010/main" val="24003762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81C6124-A2C2-421E-ADF1-331AEBF0DD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15188"/>
          </a:xfrm>
        </p:spPr>
        <p:txBody>
          <a:bodyPr>
            <a:normAutofit/>
          </a:bodyPr>
          <a:lstStyle/>
          <a:p>
            <a:r>
              <a:rPr lang="it-IT" sz="8000" dirty="0"/>
              <a:t>Grazie per l’attenzione</a:t>
            </a:r>
          </a:p>
        </p:txBody>
      </p:sp>
    </p:spTree>
    <p:extLst>
      <p:ext uri="{BB962C8B-B14F-4D97-AF65-F5344CB8AC3E}">
        <p14:creationId xmlns:p14="http://schemas.microsoft.com/office/powerpoint/2010/main" val="1779809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27DD364F-C210-448C-8159-215E78AFA746}"/>
              </a:ext>
            </a:extLst>
          </p:cNvPr>
          <p:cNvSpPr txBox="1"/>
          <p:nvPr/>
        </p:nvSpPr>
        <p:spPr>
          <a:xfrm>
            <a:off x="3048000" y="3247647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it-IT"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9349F918-4994-451A-ACCD-BD2D9C2D5E13}"/>
              </a:ext>
            </a:extLst>
          </p:cNvPr>
          <p:cNvSpPr txBox="1"/>
          <p:nvPr/>
        </p:nvSpPr>
        <p:spPr>
          <a:xfrm>
            <a:off x="954157" y="808384"/>
            <a:ext cx="9409043" cy="84023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just">
              <a:buFont typeface="Wingdings" panose="05000000000000000000" pitchFamily="2" charset="2"/>
              <a:buNone/>
              <a:defRPr/>
            </a:pPr>
            <a:r>
              <a:rPr lang="it-IT" altLang="it-IT" sz="3600" dirty="0">
                <a:latin typeface="Times New Roman" panose="02020603050405020304" pitchFamily="18" charset="0"/>
              </a:rPr>
              <a:t>Sono Enti del Terzo Settore (ETS) </a:t>
            </a:r>
            <a:r>
              <a:rPr lang="it-IT" sz="3600" dirty="0"/>
              <a:t>(art. 4, D. Lgs. n. 117/2017)</a:t>
            </a:r>
            <a:r>
              <a:rPr lang="it-IT" altLang="it-IT" sz="3600" dirty="0">
                <a:latin typeface="Times New Roman" panose="02020603050405020304" pitchFamily="18" charset="0"/>
              </a:rPr>
              <a:t>:</a:t>
            </a:r>
          </a:p>
          <a:p>
            <a:pPr algn="just">
              <a:buFontTx/>
              <a:buChar char="-"/>
              <a:defRPr/>
            </a:pPr>
            <a:r>
              <a:rPr lang="it-IT" altLang="it-IT" sz="3600" dirty="0">
                <a:latin typeface="Times New Roman" panose="02020603050405020304" pitchFamily="18" charset="0"/>
              </a:rPr>
              <a:t>organizzazioni di volontariato;</a:t>
            </a:r>
          </a:p>
          <a:p>
            <a:pPr algn="just">
              <a:buFontTx/>
              <a:buChar char="-"/>
              <a:defRPr/>
            </a:pPr>
            <a:r>
              <a:rPr lang="it-IT" altLang="it-IT" sz="3600" dirty="0">
                <a:latin typeface="Times New Roman" panose="02020603050405020304" pitchFamily="18" charset="0"/>
              </a:rPr>
              <a:t>associazioni di promozione sociale;</a:t>
            </a:r>
          </a:p>
          <a:p>
            <a:pPr algn="just">
              <a:buFontTx/>
              <a:buChar char="-"/>
              <a:defRPr/>
            </a:pPr>
            <a:r>
              <a:rPr lang="it-IT" altLang="it-IT" sz="3600" dirty="0">
                <a:latin typeface="Times New Roman" panose="02020603050405020304" pitchFamily="18" charset="0"/>
              </a:rPr>
              <a:t>gli enti filantropici;</a:t>
            </a:r>
          </a:p>
          <a:p>
            <a:pPr algn="just">
              <a:buFontTx/>
              <a:buChar char="-"/>
              <a:defRPr/>
            </a:pPr>
            <a:r>
              <a:rPr lang="it-IT" altLang="it-IT" sz="3600" dirty="0">
                <a:latin typeface="Times New Roman" panose="02020603050405020304" pitchFamily="18" charset="0"/>
              </a:rPr>
              <a:t>le imprese sociali, incluse le cooperative sociali;</a:t>
            </a:r>
          </a:p>
          <a:p>
            <a:pPr algn="just">
              <a:buFontTx/>
              <a:buChar char="-"/>
              <a:defRPr/>
            </a:pPr>
            <a:r>
              <a:rPr lang="it-IT" altLang="it-IT" sz="3600" dirty="0">
                <a:latin typeface="Times New Roman" panose="02020603050405020304" pitchFamily="18" charset="0"/>
              </a:rPr>
              <a:t>reti associative;</a:t>
            </a:r>
          </a:p>
          <a:p>
            <a:pPr algn="just">
              <a:buFontTx/>
              <a:buChar char="-"/>
              <a:defRPr/>
            </a:pPr>
            <a:r>
              <a:rPr lang="it-IT" altLang="it-IT" sz="3600" dirty="0">
                <a:latin typeface="Times New Roman" panose="02020603050405020304" pitchFamily="18" charset="0"/>
              </a:rPr>
              <a:t>le società di mutuo soccorso;</a:t>
            </a:r>
          </a:p>
          <a:p>
            <a:pPr algn="just">
              <a:buFontTx/>
              <a:buChar char="-"/>
              <a:defRPr/>
            </a:pPr>
            <a:r>
              <a:rPr lang="it-IT" altLang="it-IT" sz="3600" dirty="0">
                <a:latin typeface="Times New Roman" panose="02020603050405020304" pitchFamily="18" charset="0"/>
              </a:rPr>
              <a:t>le associazioni (riconosciute e non);</a:t>
            </a:r>
          </a:p>
          <a:p>
            <a:pPr algn="just">
              <a:buFontTx/>
              <a:buChar char="-"/>
              <a:defRPr/>
            </a:pPr>
            <a:r>
              <a:rPr lang="it-IT" altLang="it-IT" sz="3600" dirty="0">
                <a:latin typeface="Times New Roman" panose="02020603050405020304" pitchFamily="18" charset="0"/>
              </a:rPr>
              <a:t>le fondazioni</a:t>
            </a:r>
          </a:p>
          <a:p>
            <a:pPr algn="just">
              <a:buFontTx/>
              <a:buChar char="-"/>
              <a:defRPr/>
            </a:pPr>
            <a:endParaRPr lang="it-IT" dirty="0">
              <a:latin typeface="Times New Roman" panose="02020603050405020304" pitchFamily="18" charset="0"/>
            </a:endParaRPr>
          </a:p>
          <a:p>
            <a:pPr algn="just">
              <a:buFontTx/>
              <a:buChar char="-"/>
              <a:defRPr/>
            </a:pPr>
            <a:endParaRPr lang="it-IT" dirty="0">
              <a:latin typeface="Times New Roman" panose="02020603050405020304" pitchFamily="18" charset="0"/>
            </a:endParaRPr>
          </a:p>
          <a:p>
            <a:pPr algn="just">
              <a:buFontTx/>
              <a:buChar char="-"/>
              <a:defRPr/>
            </a:pPr>
            <a:endParaRPr lang="it-IT" dirty="0">
              <a:latin typeface="Times New Roman" panose="02020603050405020304" pitchFamily="18" charset="0"/>
            </a:endParaRPr>
          </a:p>
          <a:p>
            <a:pPr algn="just">
              <a:buFontTx/>
              <a:buChar char="-"/>
              <a:defRPr/>
            </a:pPr>
            <a:endParaRPr lang="it-IT" dirty="0">
              <a:latin typeface="Times New Roman" panose="02020603050405020304" pitchFamily="18" charset="0"/>
            </a:endParaRPr>
          </a:p>
          <a:p>
            <a:pPr algn="just">
              <a:buFontTx/>
              <a:buChar char="-"/>
              <a:defRPr/>
            </a:pPr>
            <a:endParaRPr lang="it-IT" dirty="0">
              <a:latin typeface="Times New Roman" panose="02020603050405020304" pitchFamily="18" charset="0"/>
            </a:endParaRPr>
          </a:p>
          <a:p>
            <a:pPr algn="just">
              <a:buFontTx/>
              <a:buChar char="-"/>
              <a:defRPr/>
            </a:pPr>
            <a:endParaRPr lang="it-IT" dirty="0">
              <a:latin typeface="Times New Roman" panose="02020603050405020304" pitchFamily="18" charset="0"/>
            </a:endParaRPr>
          </a:p>
          <a:p>
            <a:pPr algn="just">
              <a:buFontTx/>
              <a:buChar char="-"/>
              <a:defRPr/>
            </a:pPr>
            <a:endParaRPr lang="it-IT" dirty="0">
              <a:latin typeface="Times New Roman" panose="02020603050405020304" pitchFamily="18" charset="0"/>
            </a:endParaRPr>
          </a:p>
          <a:p>
            <a:pPr algn="just">
              <a:buFontTx/>
              <a:buChar char="-"/>
              <a:defRPr/>
            </a:pPr>
            <a:endParaRPr lang="it-IT" dirty="0">
              <a:latin typeface="Times New Roman" panose="02020603050405020304" pitchFamily="18" charset="0"/>
            </a:endParaRPr>
          </a:p>
          <a:p>
            <a:pPr algn="just">
              <a:buFontTx/>
              <a:buChar char="-"/>
              <a:defRPr/>
            </a:pPr>
            <a:endParaRPr lang="it-IT" dirty="0">
              <a:latin typeface="Times New Roman" panose="02020603050405020304" pitchFamily="18" charset="0"/>
            </a:endParaRPr>
          </a:p>
          <a:p>
            <a:pPr algn="just">
              <a:buFontTx/>
              <a:buChar char="-"/>
              <a:defRPr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74312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16A96F8-73F9-4DEB-A170-3FC2BBBDDF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371062"/>
            <a:ext cx="11017458" cy="2054086"/>
          </a:xfrm>
        </p:spPr>
        <p:txBody>
          <a:bodyPr>
            <a:normAutofit fontScale="90000"/>
          </a:bodyPr>
          <a:lstStyle/>
          <a:p>
            <a:r>
              <a:rPr lang="it-IT" altLang="it-IT" dirty="0"/>
              <a:t>Gli ETS con ricavi, rendite, proventi </a:t>
            </a:r>
            <a:br>
              <a:rPr lang="it-IT" altLang="it-IT" dirty="0"/>
            </a:br>
            <a:r>
              <a:rPr lang="it-IT" altLang="it-IT" dirty="0"/>
              <a:t>o entrate &lt; 220.000</a:t>
            </a:r>
            <a:br>
              <a:rPr lang="it-IT" altLang="it-IT" dirty="0"/>
            </a:br>
            <a:br>
              <a:rPr lang="it-IT" altLang="it-IT" dirty="0"/>
            </a:br>
            <a:endParaRPr lang="it-IT" dirty="0"/>
          </a:p>
        </p:txBody>
      </p:sp>
      <p:graphicFrame>
        <p:nvGraphicFramePr>
          <p:cNvPr id="3" name="Segnaposto contenuto 10">
            <a:extLst>
              <a:ext uri="{FF2B5EF4-FFF2-40B4-BE49-F238E27FC236}">
                <a16:creationId xmlns:a16="http://schemas.microsoft.com/office/drawing/2014/main" id="{57ED6BB6-68E9-4325-9AF6-4734B2379E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4252995"/>
              </p:ext>
            </p:extLst>
          </p:nvPr>
        </p:nvGraphicFramePr>
        <p:xfrm>
          <a:off x="2650435" y="1901838"/>
          <a:ext cx="6652591" cy="38231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568295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:a16="http://schemas.microsoft.com/office/drawing/2014/main" id="{9B2F7834-0811-4C92-A492-DE5155025C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5110" y="1563758"/>
            <a:ext cx="6870838" cy="4821640"/>
          </a:xfrm>
          <a:prstGeom prst="rect">
            <a:avLst/>
          </a:prstGeom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331F4AF3-5D0A-4E43-B045-10B9B270E4E6}"/>
              </a:ext>
            </a:extLst>
          </p:cNvPr>
          <p:cNvSpPr txBox="1"/>
          <p:nvPr/>
        </p:nvSpPr>
        <p:spPr>
          <a:xfrm>
            <a:off x="808383" y="689113"/>
            <a:ext cx="86404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/>
              <a:t>GLI ETS CON RICAVI, ENTRATE, PROVENTI O RENDITE &gt; 220.000,00</a:t>
            </a:r>
          </a:p>
        </p:txBody>
      </p:sp>
    </p:spTree>
    <p:extLst>
      <p:ext uri="{BB962C8B-B14F-4D97-AF65-F5344CB8AC3E}">
        <p14:creationId xmlns:p14="http://schemas.microsoft.com/office/powerpoint/2010/main" val="40636799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A9DB707-88E3-4827-9AA1-000E2A4B57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1" y="1510748"/>
            <a:ext cx="10248831" cy="4483651"/>
          </a:xfrm>
        </p:spPr>
        <p:txBody>
          <a:bodyPr/>
          <a:lstStyle/>
          <a:p>
            <a:r>
              <a:rPr lang="it-IT" dirty="0"/>
              <a:t>LIBRI CONTABILI:</a:t>
            </a:r>
            <a:br>
              <a:rPr lang="it-IT" dirty="0"/>
            </a:br>
            <a:br>
              <a:rPr lang="it-IT" dirty="0"/>
            </a:br>
            <a:r>
              <a:rPr lang="it-IT" dirty="0"/>
              <a:t>LIBRO DI CASSA </a:t>
            </a:r>
            <a:br>
              <a:rPr lang="it-IT" dirty="0"/>
            </a:br>
            <a:r>
              <a:rPr lang="it-IT" dirty="0"/>
              <a:t>LIBRO DELLA BANCA</a:t>
            </a:r>
            <a:br>
              <a:rPr lang="it-IT" dirty="0"/>
            </a:b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527018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2D6706C4-2635-439A-8FAE-865B9AD4DE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5912" y="1457739"/>
            <a:ext cx="11461287" cy="4147931"/>
          </a:xfrm>
          <a:prstGeom prst="rect">
            <a:avLst/>
          </a:prstGeom>
        </p:spPr>
      </p:pic>
      <p:sp>
        <p:nvSpPr>
          <p:cNvPr id="3" name="CasellaDiTesto 2">
            <a:extLst>
              <a:ext uri="{FF2B5EF4-FFF2-40B4-BE49-F238E27FC236}">
                <a16:creationId xmlns:a16="http://schemas.microsoft.com/office/drawing/2014/main" id="{C8472165-36A3-4923-BF73-9CC171076F9E}"/>
              </a:ext>
            </a:extLst>
          </p:cNvPr>
          <p:cNvSpPr txBox="1"/>
          <p:nvPr/>
        </p:nvSpPr>
        <p:spPr>
          <a:xfrm>
            <a:off x="6806242" y="474453"/>
            <a:ext cx="46065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LIBRO DI CASSA / BANCA o LIBRO GIORNALE</a:t>
            </a:r>
          </a:p>
        </p:txBody>
      </p:sp>
    </p:spTree>
    <p:extLst>
      <p:ext uri="{BB962C8B-B14F-4D97-AF65-F5344CB8AC3E}">
        <p14:creationId xmlns:p14="http://schemas.microsoft.com/office/powerpoint/2010/main" val="8037869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EBD46EF-33FC-4DD5-B331-86986AB639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318052"/>
            <a:ext cx="10884936" cy="5676347"/>
          </a:xfrm>
        </p:spPr>
        <p:txBody>
          <a:bodyPr/>
          <a:lstStyle/>
          <a:p>
            <a:endParaRPr lang="it-IT" dirty="0"/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C7C31E66-A063-4EAA-B5BF-3928BB92BC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2696" y="248363"/>
            <a:ext cx="8441634" cy="56150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" name="Gruppo 7">
            <a:extLst>
              <a:ext uri="{FF2B5EF4-FFF2-40B4-BE49-F238E27FC236}">
                <a16:creationId xmlns:a16="http://schemas.microsoft.com/office/drawing/2014/main" id="{FA70A256-2E78-496A-B29A-5043D160E26A}"/>
              </a:ext>
            </a:extLst>
          </p:cNvPr>
          <p:cNvGrpSpPr/>
          <p:nvPr/>
        </p:nvGrpSpPr>
        <p:grpSpPr>
          <a:xfrm>
            <a:off x="3554171" y="474365"/>
            <a:ext cx="1423440" cy="208440"/>
            <a:chOff x="3554171" y="474365"/>
            <a:chExt cx="1423440" cy="2084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">
              <p14:nvContentPartPr>
                <p14:cNvPr id="4" name="Input penna 3">
                  <a:extLst>
                    <a:ext uri="{FF2B5EF4-FFF2-40B4-BE49-F238E27FC236}">
                      <a16:creationId xmlns:a16="http://schemas.microsoft.com/office/drawing/2014/main" id="{8ADF19B5-3613-4F9D-90A3-4811E194DC33}"/>
                    </a:ext>
                  </a:extLst>
                </p14:cNvPr>
                <p14:cNvContentPartPr/>
                <p14:nvPr/>
              </p14:nvContentPartPr>
              <p14:xfrm>
                <a:off x="3554171" y="508565"/>
                <a:ext cx="1423440" cy="166320"/>
              </p14:xfrm>
            </p:contentPart>
          </mc:Choice>
          <mc:Fallback xmlns="">
            <p:pic>
              <p:nvPicPr>
                <p:cNvPr id="4" name="Input penna 3">
                  <a:extLst>
                    <a:ext uri="{FF2B5EF4-FFF2-40B4-BE49-F238E27FC236}">
                      <a16:creationId xmlns:a16="http://schemas.microsoft.com/office/drawing/2014/main" id="{8ADF19B5-3613-4F9D-90A3-4811E194DC33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3545171" y="499565"/>
                  <a:ext cx="1441080" cy="183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">
              <p14:nvContentPartPr>
                <p14:cNvPr id="5" name="Input penna 4">
                  <a:extLst>
                    <a:ext uri="{FF2B5EF4-FFF2-40B4-BE49-F238E27FC236}">
                      <a16:creationId xmlns:a16="http://schemas.microsoft.com/office/drawing/2014/main" id="{6A1866F2-553C-4A19-BE95-29B17C4989C1}"/>
                    </a:ext>
                  </a:extLst>
                </p14:cNvPr>
                <p14:cNvContentPartPr/>
                <p14:nvPr/>
              </p14:nvContentPartPr>
              <p14:xfrm>
                <a:off x="3674771" y="474365"/>
                <a:ext cx="20520" cy="161280"/>
              </p14:xfrm>
            </p:contentPart>
          </mc:Choice>
          <mc:Fallback xmlns="">
            <p:pic>
              <p:nvPicPr>
                <p:cNvPr id="5" name="Input penna 4">
                  <a:extLst>
                    <a:ext uri="{FF2B5EF4-FFF2-40B4-BE49-F238E27FC236}">
                      <a16:creationId xmlns:a16="http://schemas.microsoft.com/office/drawing/2014/main" id="{6A1866F2-553C-4A19-BE95-29B17C4989C1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3665771" y="465365"/>
                  <a:ext cx="38160" cy="178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">
              <p14:nvContentPartPr>
                <p14:cNvPr id="7" name="Input penna 6">
                  <a:extLst>
                    <a:ext uri="{FF2B5EF4-FFF2-40B4-BE49-F238E27FC236}">
                      <a16:creationId xmlns:a16="http://schemas.microsoft.com/office/drawing/2014/main" id="{2CE45872-1836-4E8E-9CBC-6E84F88C5F0B}"/>
                    </a:ext>
                  </a:extLst>
                </p14:cNvPr>
                <p14:cNvContentPartPr/>
                <p14:nvPr/>
              </p14:nvContentPartPr>
              <p14:xfrm>
                <a:off x="3568571" y="551405"/>
                <a:ext cx="692280" cy="131400"/>
              </p14:xfrm>
            </p:contentPart>
          </mc:Choice>
          <mc:Fallback xmlns="">
            <p:pic>
              <p:nvPicPr>
                <p:cNvPr id="7" name="Input penna 6">
                  <a:extLst>
                    <a:ext uri="{FF2B5EF4-FFF2-40B4-BE49-F238E27FC236}">
                      <a16:creationId xmlns:a16="http://schemas.microsoft.com/office/drawing/2014/main" id="{2CE45872-1836-4E8E-9CBC-6E84F88C5F0B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3559931" y="542405"/>
                  <a:ext cx="709920" cy="1490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9" name="Input penna 8">
                <a:extLst>
                  <a:ext uri="{FF2B5EF4-FFF2-40B4-BE49-F238E27FC236}">
                    <a16:creationId xmlns:a16="http://schemas.microsoft.com/office/drawing/2014/main" id="{22FFC518-837F-4216-A03E-8C2ADDC5E1D6}"/>
                  </a:ext>
                </a:extLst>
              </p14:cNvPr>
              <p14:cNvContentPartPr/>
              <p14:nvPr/>
            </p14:nvContentPartPr>
            <p14:xfrm>
              <a:off x="1013291" y="1793765"/>
              <a:ext cx="2314080" cy="250920"/>
            </p14:xfrm>
          </p:contentPart>
        </mc:Choice>
        <mc:Fallback xmlns="">
          <p:pic>
            <p:nvPicPr>
              <p:cNvPr id="9" name="Input penna 8">
                <a:extLst>
                  <a:ext uri="{FF2B5EF4-FFF2-40B4-BE49-F238E27FC236}">
                    <a16:creationId xmlns:a16="http://schemas.microsoft.com/office/drawing/2014/main" id="{22FFC518-837F-4216-A03E-8C2ADDC5E1D6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959291" y="1685765"/>
                <a:ext cx="2421720" cy="466560"/>
              </a:xfrm>
              <a:prstGeom prst="rect">
                <a:avLst/>
              </a:prstGeom>
            </p:spPr>
          </p:pic>
        </mc:Fallback>
      </mc:AlternateContent>
      <p:grpSp>
        <p:nvGrpSpPr>
          <p:cNvPr id="13" name="Gruppo 12">
            <a:extLst>
              <a:ext uri="{FF2B5EF4-FFF2-40B4-BE49-F238E27FC236}">
                <a16:creationId xmlns:a16="http://schemas.microsoft.com/office/drawing/2014/main" id="{65D675D1-0D2C-4B1A-B2B9-6866CE26AD51}"/>
              </a:ext>
            </a:extLst>
          </p:cNvPr>
          <p:cNvGrpSpPr/>
          <p:nvPr/>
        </p:nvGrpSpPr>
        <p:grpSpPr>
          <a:xfrm>
            <a:off x="943091" y="1587125"/>
            <a:ext cx="90360" cy="502560"/>
            <a:chOff x="943091" y="1587125"/>
            <a:chExt cx="90360" cy="5025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1">
              <p14:nvContentPartPr>
                <p14:cNvPr id="10" name="Input penna 9">
                  <a:extLst>
                    <a:ext uri="{FF2B5EF4-FFF2-40B4-BE49-F238E27FC236}">
                      <a16:creationId xmlns:a16="http://schemas.microsoft.com/office/drawing/2014/main" id="{CF2E025D-3209-4A70-9146-07E34166BB67}"/>
                    </a:ext>
                  </a:extLst>
                </p14:cNvPr>
                <p14:cNvContentPartPr/>
                <p14:nvPr/>
              </p14:nvContentPartPr>
              <p14:xfrm>
                <a:off x="966131" y="1587125"/>
                <a:ext cx="26640" cy="387360"/>
              </p14:xfrm>
            </p:contentPart>
          </mc:Choice>
          <mc:Fallback xmlns="">
            <p:pic>
              <p:nvPicPr>
                <p:cNvPr id="10" name="Input penna 9">
                  <a:extLst>
                    <a:ext uri="{FF2B5EF4-FFF2-40B4-BE49-F238E27FC236}">
                      <a16:creationId xmlns:a16="http://schemas.microsoft.com/office/drawing/2014/main" id="{CF2E025D-3209-4A70-9146-07E34166BB67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957131" y="1578125"/>
                  <a:ext cx="44280" cy="405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">
              <p14:nvContentPartPr>
                <p14:cNvPr id="11" name="Input penna 10">
                  <a:extLst>
                    <a:ext uri="{FF2B5EF4-FFF2-40B4-BE49-F238E27FC236}">
                      <a16:creationId xmlns:a16="http://schemas.microsoft.com/office/drawing/2014/main" id="{A6371B57-7A0C-4663-975A-7B29977BA550}"/>
                    </a:ext>
                  </a:extLst>
                </p14:cNvPr>
                <p14:cNvContentPartPr/>
                <p14:nvPr/>
              </p14:nvContentPartPr>
              <p14:xfrm>
                <a:off x="1008971" y="2087525"/>
                <a:ext cx="360" cy="360"/>
              </p14:xfrm>
            </p:contentPart>
          </mc:Choice>
          <mc:Fallback xmlns="">
            <p:pic>
              <p:nvPicPr>
                <p:cNvPr id="11" name="Input penna 10">
                  <a:extLst>
                    <a:ext uri="{FF2B5EF4-FFF2-40B4-BE49-F238E27FC236}">
                      <a16:creationId xmlns:a16="http://schemas.microsoft.com/office/drawing/2014/main" id="{A6371B57-7A0C-4663-975A-7B29977BA550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1000331" y="2078525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">
              <p14:nvContentPartPr>
                <p14:cNvPr id="12" name="Input penna 11">
                  <a:extLst>
                    <a:ext uri="{FF2B5EF4-FFF2-40B4-BE49-F238E27FC236}">
                      <a16:creationId xmlns:a16="http://schemas.microsoft.com/office/drawing/2014/main" id="{B54A95EF-6CF8-4630-8FCF-D4AE479EC892}"/>
                    </a:ext>
                  </a:extLst>
                </p14:cNvPr>
                <p14:cNvContentPartPr/>
                <p14:nvPr/>
              </p14:nvContentPartPr>
              <p14:xfrm>
                <a:off x="943091" y="2034245"/>
                <a:ext cx="90360" cy="55440"/>
              </p14:xfrm>
            </p:contentPart>
          </mc:Choice>
          <mc:Fallback xmlns="">
            <p:pic>
              <p:nvPicPr>
                <p:cNvPr id="12" name="Input penna 11">
                  <a:extLst>
                    <a:ext uri="{FF2B5EF4-FFF2-40B4-BE49-F238E27FC236}">
                      <a16:creationId xmlns:a16="http://schemas.microsoft.com/office/drawing/2014/main" id="{B54A95EF-6CF8-4630-8FCF-D4AE479EC892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934091" y="2025605"/>
                  <a:ext cx="108000" cy="73080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21A236C5-9F23-4FF4-BAC3-074ACE09E9F0}"/>
              </a:ext>
            </a:extLst>
          </p:cNvPr>
          <p:cNvSpPr txBox="1"/>
          <p:nvPr/>
        </p:nvSpPr>
        <p:spPr>
          <a:xfrm rot="19670503">
            <a:off x="6412256" y="1134395"/>
            <a:ext cx="471002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9600" dirty="0">
                <a:solidFill>
                  <a:srgbClr val="FF0000"/>
                </a:solidFill>
                <a:highlight>
                  <a:srgbClr val="FFFF00"/>
                </a:highlight>
              </a:rPr>
              <a:t>incassi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14" name="Input penna 13">
                <a:extLst>
                  <a:ext uri="{FF2B5EF4-FFF2-40B4-BE49-F238E27FC236}">
                    <a16:creationId xmlns:a16="http://schemas.microsoft.com/office/drawing/2014/main" id="{B56BE6FB-9896-465C-9AF0-2148F36939D8}"/>
                  </a:ext>
                </a:extLst>
              </p14:cNvPr>
              <p14:cNvContentPartPr/>
              <p14:nvPr/>
            </p14:nvContentPartPr>
            <p14:xfrm>
              <a:off x="1246931" y="489845"/>
              <a:ext cx="3866040" cy="306360"/>
            </p14:xfrm>
          </p:contentPart>
        </mc:Choice>
        <mc:Fallback xmlns="">
          <p:pic>
            <p:nvPicPr>
              <p:cNvPr id="14" name="Input penna 13">
                <a:extLst>
                  <a:ext uri="{FF2B5EF4-FFF2-40B4-BE49-F238E27FC236}">
                    <a16:creationId xmlns:a16="http://schemas.microsoft.com/office/drawing/2014/main" id="{B56BE6FB-9896-465C-9AF0-2148F36939D8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1237931" y="480845"/>
                <a:ext cx="3883680" cy="32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15" name="Input penna 14">
                <a:extLst>
                  <a:ext uri="{FF2B5EF4-FFF2-40B4-BE49-F238E27FC236}">
                    <a16:creationId xmlns:a16="http://schemas.microsoft.com/office/drawing/2014/main" id="{2285DAFE-CB44-4BE9-98F9-5F5ED3FA8A5C}"/>
                  </a:ext>
                </a:extLst>
              </p14:cNvPr>
              <p14:cNvContentPartPr/>
              <p14:nvPr/>
            </p14:nvContentPartPr>
            <p14:xfrm>
              <a:off x="7703171" y="2397817"/>
              <a:ext cx="360" cy="360"/>
            </p14:xfrm>
          </p:contentPart>
        </mc:Choice>
        <mc:Fallback xmlns="">
          <p:pic>
            <p:nvPicPr>
              <p:cNvPr id="15" name="Input penna 14">
                <a:extLst>
                  <a:ext uri="{FF2B5EF4-FFF2-40B4-BE49-F238E27FC236}">
                    <a16:creationId xmlns:a16="http://schemas.microsoft.com/office/drawing/2014/main" id="{2285DAFE-CB44-4BE9-98F9-5F5ED3FA8A5C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7694531" y="2389177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16" name="Input penna 15">
                <a:extLst>
                  <a:ext uri="{FF2B5EF4-FFF2-40B4-BE49-F238E27FC236}">
                    <a16:creationId xmlns:a16="http://schemas.microsoft.com/office/drawing/2014/main" id="{60A9670B-9187-41BC-9D36-E3BB5C20E5FD}"/>
                  </a:ext>
                </a:extLst>
              </p14:cNvPr>
              <p14:cNvContentPartPr/>
              <p14:nvPr/>
            </p14:nvContentPartPr>
            <p14:xfrm>
              <a:off x="7315091" y="2234017"/>
              <a:ext cx="360" cy="360"/>
            </p14:xfrm>
          </p:contentPart>
        </mc:Choice>
        <mc:Fallback xmlns="">
          <p:pic>
            <p:nvPicPr>
              <p:cNvPr id="16" name="Input penna 15">
                <a:extLst>
                  <a:ext uri="{FF2B5EF4-FFF2-40B4-BE49-F238E27FC236}">
                    <a16:creationId xmlns:a16="http://schemas.microsoft.com/office/drawing/2014/main" id="{60A9670B-9187-41BC-9D36-E3BB5C20E5FD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7306091" y="2225377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17" name="Input penna 16">
                <a:extLst>
                  <a:ext uri="{FF2B5EF4-FFF2-40B4-BE49-F238E27FC236}">
                    <a16:creationId xmlns:a16="http://schemas.microsoft.com/office/drawing/2014/main" id="{914C0237-0916-47E5-9DF3-7FFDC354474F}"/>
                  </a:ext>
                </a:extLst>
              </p14:cNvPr>
              <p14:cNvContentPartPr/>
              <p14:nvPr/>
            </p14:nvContentPartPr>
            <p14:xfrm>
              <a:off x="7015931" y="2329057"/>
              <a:ext cx="32040" cy="360"/>
            </p14:xfrm>
          </p:contentPart>
        </mc:Choice>
        <mc:Fallback xmlns="">
          <p:pic>
            <p:nvPicPr>
              <p:cNvPr id="17" name="Input penna 16">
                <a:extLst>
                  <a:ext uri="{FF2B5EF4-FFF2-40B4-BE49-F238E27FC236}">
                    <a16:creationId xmlns:a16="http://schemas.microsoft.com/office/drawing/2014/main" id="{914C0237-0916-47E5-9DF3-7FFDC354474F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7006931" y="2320417"/>
                <a:ext cx="4968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341441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85C2398-D089-436F-96BA-7C07A3521B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1" y="251792"/>
            <a:ext cx="10964449" cy="5742608"/>
          </a:xfrm>
        </p:spPr>
        <p:txBody>
          <a:bodyPr/>
          <a:lstStyle/>
          <a:p>
            <a:endParaRPr lang="it-IT" dirty="0"/>
          </a:p>
        </p:txBody>
      </p:sp>
      <p:pic>
        <p:nvPicPr>
          <p:cNvPr id="3" name="Segnaposto contenuto 6">
            <a:extLst>
              <a:ext uri="{FF2B5EF4-FFF2-40B4-BE49-F238E27FC236}">
                <a16:creationId xmlns:a16="http://schemas.microsoft.com/office/drawing/2014/main" id="{1B2B4736-463B-43D2-8316-8AA7DA80E47F}"/>
              </a:ext>
            </a:extLst>
          </p:cNvPr>
          <p:cNvPicPr>
            <a:picLocks noGrp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9565" y="450573"/>
            <a:ext cx="9118191" cy="53803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58817A59-CF56-439E-917C-73495908ED6F}"/>
              </a:ext>
            </a:extLst>
          </p:cNvPr>
          <p:cNvSpPr txBox="1"/>
          <p:nvPr/>
        </p:nvSpPr>
        <p:spPr>
          <a:xfrm rot="18910374">
            <a:off x="6271404" y="1999898"/>
            <a:ext cx="49515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200" dirty="0">
                <a:solidFill>
                  <a:srgbClr val="FF0000"/>
                </a:solidFill>
                <a:highlight>
                  <a:srgbClr val="FFFF00"/>
                </a:highlight>
              </a:rPr>
              <a:t>PAGAMENTI</a:t>
            </a:r>
          </a:p>
        </p:txBody>
      </p:sp>
    </p:spTree>
    <p:extLst>
      <p:ext uri="{BB962C8B-B14F-4D97-AF65-F5344CB8AC3E}">
        <p14:creationId xmlns:p14="http://schemas.microsoft.com/office/powerpoint/2010/main" val="25924554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</TotalTime>
  <Words>530</Words>
  <Application>Microsoft Office PowerPoint</Application>
  <PresentationFormat>Widescreen</PresentationFormat>
  <Paragraphs>132</Paragraphs>
  <Slides>20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10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20</vt:i4>
      </vt:variant>
    </vt:vector>
  </HeadingPairs>
  <TitlesOfParts>
    <vt:vector size="31" baseType="lpstr">
      <vt:lpstr>Arial</vt:lpstr>
      <vt:lpstr>Avenir-Black</vt:lpstr>
      <vt:lpstr>Calibri</vt:lpstr>
      <vt:lpstr>Calibri Light</vt:lpstr>
      <vt:lpstr>Montserrat</vt:lpstr>
      <vt:lpstr>Open Sans</vt:lpstr>
      <vt:lpstr>Playfair Display</vt:lpstr>
      <vt:lpstr>Times New Roman</vt:lpstr>
      <vt:lpstr>TimesNewRomanPS-BoldMT</vt:lpstr>
      <vt:lpstr>Wingdings</vt:lpstr>
      <vt:lpstr>Tema di Office</vt:lpstr>
      <vt:lpstr>     LA CONTABILITA’ DEI CIRCOLI   LA CONTABILITA’ DEI CIRCOLI </vt:lpstr>
      <vt:lpstr>Presentazione standard di PowerPoint</vt:lpstr>
      <vt:lpstr>Presentazione standard di PowerPoint</vt:lpstr>
      <vt:lpstr>Gli ETS con ricavi, rendite, proventi  o entrate &lt; 220.000  </vt:lpstr>
      <vt:lpstr>Presentazione standard di PowerPoint</vt:lpstr>
      <vt:lpstr>LIBRI CONTABILI:  LIBRO DI CASSA  LIBRO DELLA BANCA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 ESEMPIO 1  Entrate istituzionali 10,000,00 entrate accessorie   7.000,00 totale costi dell’anno     8.000,00   costo volontariato 70.000 es. 3.000 ore di volontariato  Entrate istituzionali 10,000,00 entrate accessorie   7.000,00 totale costi dell’anno   78.000,00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Il modello C – Relazione di missione  D.M. 5 marzo 2020   La relazione di missione deve CONTENERE:  Informazioni generali sulla gestione dell’ente Informazioni specifiche sul bilancio e le sue poste Rendicontazione delle attività e degli equilibri.</vt:lpstr>
      <vt:lpstr>Grazie per l’attenzione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LA CONTABILITA’ DEI CIRCOLI </dc:title>
  <dc:creator>Andrea Novali</dc:creator>
  <cp:lastModifiedBy>Andrea Novali</cp:lastModifiedBy>
  <cp:revision>22</cp:revision>
  <cp:lastPrinted>2022-02-24T11:24:49Z</cp:lastPrinted>
  <dcterms:created xsi:type="dcterms:W3CDTF">2022-02-19T15:37:33Z</dcterms:created>
  <dcterms:modified xsi:type="dcterms:W3CDTF">2022-03-03T09:46:50Z</dcterms:modified>
</cp:coreProperties>
</file>